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7" r:id="rId2"/>
    <p:sldId id="258" r:id="rId3"/>
    <p:sldId id="295" r:id="rId4"/>
    <p:sldId id="291" r:id="rId5"/>
    <p:sldId id="296" r:id="rId6"/>
    <p:sldId id="259" r:id="rId7"/>
    <p:sldId id="260" r:id="rId8"/>
    <p:sldId id="293" r:id="rId9"/>
    <p:sldId id="297" r:id="rId10"/>
    <p:sldId id="298" r:id="rId11"/>
    <p:sldId id="261" r:id="rId12"/>
    <p:sldId id="299" r:id="rId13"/>
    <p:sldId id="300" r:id="rId14"/>
    <p:sldId id="301" r:id="rId15"/>
    <p:sldId id="305" r:id="rId16"/>
    <p:sldId id="269" r:id="rId17"/>
    <p:sldId id="270" r:id="rId18"/>
    <p:sldId id="289" r:id="rId19"/>
    <p:sldId id="262" r:id="rId20"/>
    <p:sldId id="256" r:id="rId21"/>
    <p:sldId id="274" r:id="rId22"/>
    <p:sldId id="275" r:id="rId23"/>
    <p:sldId id="266" r:id="rId24"/>
    <p:sldId id="267" r:id="rId25"/>
    <p:sldId id="265" r:id="rId26"/>
    <p:sldId id="268" r:id="rId27"/>
    <p:sldId id="272" r:id="rId28"/>
    <p:sldId id="277" r:id="rId29"/>
    <p:sldId id="278" r:id="rId30"/>
    <p:sldId id="279" r:id="rId31"/>
    <p:sldId id="280" r:id="rId32"/>
    <p:sldId id="273" r:id="rId33"/>
    <p:sldId id="281" r:id="rId34"/>
    <p:sldId id="283" r:id="rId35"/>
    <p:sldId id="288" r:id="rId36"/>
    <p:sldId id="302" r:id="rId37"/>
    <p:sldId id="284" r:id="rId38"/>
    <p:sldId id="285" r:id="rId39"/>
    <p:sldId id="286" r:id="rId40"/>
    <p:sldId id="287" r:id="rId41"/>
    <p:sldId id="304" r:id="rId42"/>
    <p:sldId id="263" r:id="rId43"/>
    <p:sldId id="264" r:id="rId44"/>
    <p:sldId id="276" r:id="rId45"/>
    <p:sldId id="303" r:id="rId46"/>
    <p:sldId id="306" r:id="rId47"/>
    <p:sldId id="307" r:id="rId48"/>
    <p:sldId id="308" r:id="rId49"/>
    <p:sldId id="309" r:id="rId50"/>
  </p:sldIdLst>
  <p:sldSz cx="6858000" cy="9144000" type="screen4x3"/>
  <p:notesSz cx="7099300" cy="9385300"/>
  <p:defaultTextStyle>
    <a:defPPr>
      <a:defRPr lang="en-US"/>
    </a:defPPr>
    <a:lvl1pPr algn="l" rtl="0" fontAlgn="base">
      <a:spcBef>
        <a:spcPct val="0"/>
      </a:spcBef>
      <a:spcAft>
        <a:spcPct val="0"/>
      </a:spcAft>
      <a:defRPr sz="1400" b="1" kern="1200">
        <a:solidFill>
          <a:schemeClr val="tx1"/>
        </a:solidFill>
        <a:latin typeface="Arial" charset="0"/>
        <a:ea typeface="+mn-ea"/>
        <a:cs typeface="Arial" charset="0"/>
      </a:defRPr>
    </a:lvl1pPr>
    <a:lvl2pPr marL="457200" algn="l" rtl="0" fontAlgn="base">
      <a:spcBef>
        <a:spcPct val="0"/>
      </a:spcBef>
      <a:spcAft>
        <a:spcPct val="0"/>
      </a:spcAft>
      <a:defRPr sz="1400" b="1" kern="1200">
        <a:solidFill>
          <a:schemeClr val="tx1"/>
        </a:solidFill>
        <a:latin typeface="Arial" charset="0"/>
        <a:ea typeface="+mn-ea"/>
        <a:cs typeface="Arial" charset="0"/>
      </a:defRPr>
    </a:lvl2pPr>
    <a:lvl3pPr marL="914400" algn="l" rtl="0" fontAlgn="base">
      <a:spcBef>
        <a:spcPct val="0"/>
      </a:spcBef>
      <a:spcAft>
        <a:spcPct val="0"/>
      </a:spcAft>
      <a:defRPr sz="1400" b="1" kern="1200">
        <a:solidFill>
          <a:schemeClr val="tx1"/>
        </a:solidFill>
        <a:latin typeface="Arial" charset="0"/>
        <a:ea typeface="+mn-ea"/>
        <a:cs typeface="Arial" charset="0"/>
      </a:defRPr>
    </a:lvl3pPr>
    <a:lvl4pPr marL="1371600" algn="l" rtl="0" fontAlgn="base">
      <a:spcBef>
        <a:spcPct val="0"/>
      </a:spcBef>
      <a:spcAft>
        <a:spcPct val="0"/>
      </a:spcAft>
      <a:defRPr sz="1400" b="1" kern="1200">
        <a:solidFill>
          <a:schemeClr val="tx1"/>
        </a:solidFill>
        <a:latin typeface="Arial" charset="0"/>
        <a:ea typeface="+mn-ea"/>
        <a:cs typeface="Arial" charset="0"/>
      </a:defRPr>
    </a:lvl4pPr>
    <a:lvl5pPr marL="1828800" algn="l" rtl="0" fontAlgn="base">
      <a:spcBef>
        <a:spcPct val="0"/>
      </a:spcBef>
      <a:spcAft>
        <a:spcPct val="0"/>
      </a:spcAft>
      <a:defRPr sz="1400" b="1" kern="1200">
        <a:solidFill>
          <a:schemeClr val="tx1"/>
        </a:solidFill>
        <a:latin typeface="Arial" charset="0"/>
        <a:ea typeface="+mn-ea"/>
        <a:cs typeface="Arial" charset="0"/>
      </a:defRPr>
    </a:lvl5pPr>
    <a:lvl6pPr marL="2286000" algn="l" defTabSz="914400" rtl="0" eaLnBrk="1" latinLnBrk="0" hangingPunct="1">
      <a:defRPr sz="1400" b="1" kern="1200">
        <a:solidFill>
          <a:schemeClr val="tx1"/>
        </a:solidFill>
        <a:latin typeface="Arial" charset="0"/>
        <a:ea typeface="+mn-ea"/>
        <a:cs typeface="Arial" charset="0"/>
      </a:defRPr>
    </a:lvl6pPr>
    <a:lvl7pPr marL="2743200" algn="l" defTabSz="914400" rtl="0" eaLnBrk="1" latinLnBrk="0" hangingPunct="1">
      <a:defRPr sz="1400" b="1" kern="1200">
        <a:solidFill>
          <a:schemeClr val="tx1"/>
        </a:solidFill>
        <a:latin typeface="Arial" charset="0"/>
        <a:ea typeface="+mn-ea"/>
        <a:cs typeface="Arial" charset="0"/>
      </a:defRPr>
    </a:lvl7pPr>
    <a:lvl8pPr marL="3200400" algn="l" defTabSz="914400" rtl="0" eaLnBrk="1" latinLnBrk="0" hangingPunct="1">
      <a:defRPr sz="1400" b="1" kern="1200">
        <a:solidFill>
          <a:schemeClr val="tx1"/>
        </a:solidFill>
        <a:latin typeface="Arial" charset="0"/>
        <a:ea typeface="+mn-ea"/>
        <a:cs typeface="Arial" charset="0"/>
      </a:defRPr>
    </a:lvl8pPr>
    <a:lvl9pPr marL="3657600" algn="l" defTabSz="914400" rtl="0" eaLnBrk="1" latinLnBrk="0" hangingPunct="1">
      <a:defRPr sz="1400" b="1" kern="1200">
        <a:solidFill>
          <a:schemeClr val="tx1"/>
        </a:solidFill>
        <a:latin typeface="Arial" charset="0"/>
        <a:ea typeface="+mn-ea"/>
        <a:cs typeface="Arial" charset="0"/>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DDDDDD"/>
    <a:srgbClr val="FFCC00"/>
    <a:srgbClr val="FFFF00"/>
    <a:srgbClr val="FF0000"/>
    <a:srgbClr val="7A0000"/>
    <a:srgbClr val="6600CC"/>
    <a:srgbClr val="0000FF"/>
    <a:srgbClr val="00FF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9740" autoAdjust="0"/>
    <p:restoredTop sz="94660"/>
  </p:normalViewPr>
  <p:slideViewPr>
    <p:cSldViewPr>
      <p:cViewPr varScale="1">
        <p:scale>
          <a:sx n="86" d="100"/>
          <a:sy n="86" d="100"/>
        </p:scale>
        <p:origin x="-3174" y="-78"/>
      </p:cViewPr>
      <p:guideLst>
        <p:guide orient="horz" pos="2880"/>
        <p:guide pos="2160"/>
      </p:guideLst>
    </p:cSldViewPr>
  </p:slideViewPr>
  <p:notesTextViewPr>
    <p:cViewPr>
      <p:scale>
        <a:sx n="100" d="100"/>
        <a:sy n="100" d="100"/>
      </p:scale>
      <p:origin x="0" y="0"/>
    </p:cViewPr>
  </p:notesTextViewPr>
  <p:sorterViewPr>
    <p:cViewPr>
      <p:scale>
        <a:sx n="100" d="100"/>
        <a:sy n="100" d="100"/>
      </p:scale>
      <p:origin x="0" y="0"/>
    </p:cViewPr>
  </p:sorterViewPr>
  <p:gridSpacing cx="75895" cy="75895"/>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slide" Target="slides/slide40.xml"/><Relationship Id="rId54"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8" Type="http://schemas.openxmlformats.org/officeDocument/2006/relationships/slide" Target="slides/slide7.xml"/><Relationship Id="rId51" Type="http://schemas.openxmlformats.org/officeDocument/2006/relationships/presProps" Target="presProps.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514350" y="2840038"/>
            <a:ext cx="5829300" cy="1960562"/>
          </a:xfrm>
        </p:spPr>
        <p:txBody>
          <a:bodyPr/>
          <a:lstStyle/>
          <a:p>
            <a:r>
              <a:rPr lang="en-US" smtClean="0"/>
              <a:t>Click to edit Master title style</a:t>
            </a:r>
            <a:endParaRPr lang="en-US"/>
          </a:p>
        </p:txBody>
      </p:sp>
      <p:sp>
        <p:nvSpPr>
          <p:cNvPr id="3" name="Subtitle 2"/>
          <p:cNvSpPr>
            <a:spLocks noGrp="1"/>
          </p:cNvSpPr>
          <p:nvPr>
            <p:ph type="subTitle" idx="1"/>
          </p:nvPr>
        </p:nvSpPr>
        <p:spPr>
          <a:xfrm>
            <a:off x="1028700" y="5181600"/>
            <a:ext cx="4800600" cy="23368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E74AA188-2332-449E-9120-540C102B32A3}" type="slidenum">
              <a:rPr lang="en-US"/>
              <a:pPr/>
              <a:t>‹#›</a:t>
            </a:fld>
            <a:endParaRPr lang="en-US"/>
          </a:p>
        </p:txBody>
      </p:sp>
    </p:spTree>
    <p:extLst>
      <p:ext uri="{BB962C8B-B14F-4D97-AF65-F5344CB8AC3E}">
        <p14:creationId xmlns:p14="http://schemas.microsoft.com/office/powerpoint/2010/main" val="228414631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185F333E-5C18-49CA-A60C-AD543A02FF51}" type="slidenum">
              <a:rPr lang="en-US"/>
              <a:pPr/>
              <a:t>‹#›</a:t>
            </a:fld>
            <a:endParaRPr lang="en-US"/>
          </a:p>
        </p:txBody>
      </p:sp>
    </p:spTree>
    <p:extLst>
      <p:ext uri="{BB962C8B-B14F-4D97-AF65-F5344CB8AC3E}">
        <p14:creationId xmlns:p14="http://schemas.microsoft.com/office/powerpoint/2010/main" val="420156278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541338" y="5875338"/>
            <a:ext cx="5829300" cy="1816100"/>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541338" y="3875088"/>
            <a:ext cx="5829300" cy="2000250"/>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68E8A7AB-B97A-49E0-B802-9C62B832EBB5}" type="slidenum">
              <a:rPr lang="en-US"/>
              <a:pPr/>
              <a:t>‹#›</a:t>
            </a:fld>
            <a:endParaRPr lang="en-US"/>
          </a:p>
        </p:txBody>
      </p:sp>
    </p:spTree>
    <p:extLst>
      <p:ext uri="{BB962C8B-B14F-4D97-AF65-F5344CB8AC3E}">
        <p14:creationId xmlns:p14="http://schemas.microsoft.com/office/powerpoint/2010/main" val="104656174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342900" y="2133600"/>
            <a:ext cx="3009900" cy="603408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3505200" y="2133600"/>
            <a:ext cx="3009900" cy="603408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3182B347-7571-420E-AEE6-75382F3B4807}" type="slidenum">
              <a:rPr lang="en-US"/>
              <a:pPr/>
              <a:t>‹#›</a:t>
            </a:fld>
            <a:endParaRPr lang="en-US"/>
          </a:p>
        </p:txBody>
      </p:sp>
    </p:spTree>
    <p:extLst>
      <p:ext uri="{BB962C8B-B14F-4D97-AF65-F5344CB8AC3E}">
        <p14:creationId xmlns:p14="http://schemas.microsoft.com/office/powerpoint/2010/main" val="15115295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342900" y="2046288"/>
            <a:ext cx="3030538" cy="85407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342900" y="2900363"/>
            <a:ext cx="3030538" cy="5267325"/>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3484563" y="2046288"/>
            <a:ext cx="3030537" cy="85407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3484563" y="2900363"/>
            <a:ext cx="3030537" cy="5267325"/>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a:lvl1pPr>
          </a:lstStyle>
          <a:p>
            <a:endParaRPr lang="en-US"/>
          </a:p>
        </p:txBody>
      </p:sp>
      <p:sp>
        <p:nvSpPr>
          <p:cNvPr id="8" name="Footer Placeholder 7"/>
          <p:cNvSpPr>
            <a:spLocks noGrp="1"/>
          </p:cNvSpPr>
          <p:nvPr>
            <p:ph type="ftr" sz="quarter" idx="11"/>
          </p:nvPr>
        </p:nvSpPr>
        <p:spPr/>
        <p:txBody>
          <a:bodyPr/>
          <a:lstStyle>
            <a:lvl1pPr>
              <a:defRPr/>
            </a:lvl1pPr>
          </a:lstStyle>
          <a:p>
            <a:endParaRPr lang="en-US"/>
          </a:p>
        </p:txBody>
      </p:sp>
      <p:sp>
        <p:nvSpPr>
          <p:cNvPr id="9" name="Slide Number Placeholder 8"/>
          <p:cNvSpPr>
            <a:spLocks noGrp="1"/>
          </p:cNvSpPr>
          <p:nvPr>
            <p:ph type="sldNum" sz="quarter" idx="12"/>
          </p:nvPr>
        </p:nvSpPr>
        <p:spPr/>
        <p:txBody>
          <a:bodyPr/>
          <a:lstStyle>
            <a:lvl1pPr>
              <a:defRPr/>
            </a:lvl1pPr>
          </a:lstStyle>
          <a:p>
            <a:fld id="{54FE1FC1-5C78-4871-A144-DF2604C88C48}" type="slidenum">
              <a:rPr lang="en-US"/>
              <a:pPr/>
              <a:t>‹#›</a:t>
            </a:fld>
            <a:endParaRPr lang="en-US"/>
          </a:p>
        </p:txBody>
      </p:sp>
    </p:spTree>
    <p:extLst>
      <p:ext uri="{BB962C8B-B14F-4D97-AF65-F5344CB8AC3E}">
        <p14:creationId xmlns:p14="http://schemas.microsoft.com/office/powerpoint/2010/main" val="206690805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endParaRPr lang="en-US"/>
          </a:p>
        </p:txBody>
      </p:sp>
      <p:sp>
        <p:nvSpPr>
          <p:cNvPr id="4" name="Footer Placeholder 3"/>
          <p:cNvSpPr>
            <a:spLocks noGrp="1"/>
          </p:cNvSpPr>
          <p:nvPr>
            <p:ph type="ftr" sz="quarter" idx="11"/>
          </p:nvPr>
        </p:nvSpPr>
        <p:spPr/>
        <p:txBody>
          <a:bodyPr/>
          <a:lstStyle>
            <a:lvl1pPr>
              <a:defRPr/>
            </a:lvl1pPr>
          </a:lstStyle>
          <a:p>
            <a:endParaRPr lang="en-US"/>
          </a:p>
        </p:txBody>
      </p:sp>
      <p:sp>
        <p:nvSpPr>
          <p:cNvPr id="5" name="Slide Number Placeholder 4"/>
          <p:cNvSpPr>
            <a:spLocks noGrp="1"/>
          </p:cNvSpPr>
          <p:nvPr>
            <p:ph type="sldNum" sz="quarter" idx="12"/>
          </p:nvPr>
        </p:nvSpPr>
        <p:spPr/>
        <p:txBody>
          <a:bodyPr/>
          <a:lstStyle>
            <a:lvl1pPr>
              <a:defRPr/>
            </a:lvl1pPr>
          </a:lstStyle>
          <a:p>
            <a:fld id="{8DB03B2A-6849-472C-87B3-53E0F4585C0D}" type="slidenum">
              <a:rPr lang="en-US"/>
              <a:pPr/>
              <a:t>‹#›</a:t>
            </a:fld>
            <a:endParaRPr lang="en-US"/>
          </a:p>
        </p:txBody>
      </p:sp>
    </p:spTree>
    <p:extLst>
      <p:ext uri="{BB962C8B-B14F-4D97-AF65-F5344CB8AC3E}">
        <p14:creationId xmlns:p14="http://schemas.microsoft.com/office/powerpoint/2010/main" val="21062380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p>
        </p:txBody>
      </p:sp>
      <p:sp>
        <p:nvSpPr>
          <p:cNvPr id="3" name="Footer Placeholder 2"/>
          <p:cNvSpPr>
            <a:spLocks noGrp="1"/>
          </p:cNvSpPr>
          <p:nvPr>
            <p:ph type="ftr" sz="quarter" idx="11"/>
          </p:nvPr>
        </p:nvSpPr>
        <p:spPr/>
        <p:txBody>
          <a:bodyPr/>
          <a:lstStyle>
            <a:lvl1pPr>
              <a:defRPr/>
            </a:lvl1pPr>
          </a:lstStyle>
          <a:p>
            <a:endParaRPr lang="en-US"/>
          </a:p>
        </p:txBody>
      </p:sp>
      <p:sp>
        <p:nvSpPr>
          <p:cNvPr id="4" name="Slide Number Placeholder 3"/>
          <p:cNvSpPr>
            <a:spLocks noGrp="1"/>
          </p:cNvSpPr>
          <p:nvPr>
            <p:ph type="sldNum" sz="quarter" idx="12"/>
          </p:nvPr>
        </p:nvSpPr>
        <p:spPr/>
        <p:txBody>
          <a:bodyPr/>
          <a:lstStyle>
            <a:lvl1pPr>
              <a:defRPr/>
            </a:lvl1pPr>
          </a:lstStyle>
          <a:p>
            <a:fld id="{6A542861-FF22-41A7-B585-2ADEC52854C1}" type="slidenum">
              <a:rPr lang="en-US"/>
              <a:pPr/>
              <a:t>‹#›</a:t>
            </a:fld>
            <a:endParaRPr lang="en-US"/>
          </a:p>
        </p:txBody>
      </p:sp>
    </p:spTree>
    <p:extLst>
      <p:ext uri="{BB962C8B-B14F-4D97-AF65-F5344CB8AC3E}">
        <p14:creationId xmlns:p14="http://schemas.microsoft.com/office/powerpoint/2010/main" val="371982903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42900" y="363538"/>
            <a:ext cx="2255838" cy="154940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2681288" y="363538"/>
            <a:ext cx="3833812" cy="7804150"/>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342900" y="1912938"/>
            <a:ext cx="2255838" cy="6254750"/>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1110DCD5-5FB1-4CC5-87D3-506593FF9A37}" type="slidenum">
              <a:rPr lang="en-US"/>
              <a:pPr/>
              <a:t>‹#›</a:t>
            </a:fld>
            <a:endParaRPr lang="en-US"/>
          </a:p>
        </p:txBody>
      </p:sp>
    </p:spTree>
    <p:extLst>
      <p:ext uri="{BB962C8B-B14F-4D97-AF65-F5344CB8AC3E}">
        <p14:creationId xmlns:p14="http://schemas.microsoft.com/office/powerpoint/2010/main" val="371113074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344613" y="6400800"/>
            <a:ext cx="4114800" cy="755650"/>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344613" y="817563"/>
            <a:ext cx="4114800" cy="54864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344613" y="7156450"/>
            <a:ext cx="4114800" cy="1073150"/>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1B48715C-4516-4B00-8D80-66ACEBE16DFD}" type="slidenum">
              <a:rPr lang="en-US"/>
              <a:pPr/>
              <a:t>‹#›</a:t>
            </a:fld>
            <a:endParaRPr lang="en-US"/>
          </a:p>
        </p:txBody>
      </p:sp>
    </p:spTree>
    <p:extLst>
      <p:ext uri="{BB962C8B-B14F-4D97-AF65-F5344CB8AC3E}">
        <p14:creationId xmlns:p14="http://schemas.microsoft.com/office/powerpoint/2010/main" val="171490485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4E78547C-D855-4DFC-B0FC-6AB5E6F6067C}" type="slidenum">
              <a:rPr lang="en-US"/>
              <a:pPr/>
              <a:t>‹#›</a:t>
            </a:fld>
            <a:endParaRPr lang="en-US"/>
          </a:p>
        </p:txBody>
      </p:sp>
    </p:spTree>
    <p:extLst>
      <p:ext uri="{BB962C8B-B14F-4D97-AF65-F5344CB8AC3E}">
        <p14:creationId xmlns:p14="http://schemas.microsoft.com/office/powerpoint/2010/main" val="75369353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72050" y="366713"/>
            <a:ext cx="1543050" cy="780097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342900" y="366713"/>
            <a:ext cx="4476750" cy="78009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F05ECE23-D8F9-40A9-99EE-2F7143FB19F8}" type="slidenum">
              <a:rPr lang="en-US"/>
              <a:pPr/>
              <a:t>‹#›</a:t>
            </a:fld>
            <a:endParaRPr lang="en-US"/>
          </a:p>
        </p:txBody>
      </p:sp>
    </p:spTree>
    <p:extLst>
      <p:ext uri="{BB962C8B-B14F-4D97-AF65-F5344CB8AC3E}">
        <p14:creationId xmlns:p14="http://schemas.microsoft.com/office/powerpoint/2010/main" val="417007878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42900" y="366713"/>
            <a:ext cx="6172200" cy="1524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342900" y="2133600"/>
            <a:ext cx="3009900" cy="60340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3505200" y="2133600"/>
            <a:ext cx="3009900" cy="60340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342900" y="8326438"/>
            <a:ext cx="1600200" cy="635000"/>
          </a:xfrm>
        </p:spPr>
        <p:txBody>
          <a:bodyPr/>
          <a:lstStyle>
            <a:lvl1pPr>
              <a:defRPr/>
            </a:lvl1pPr>
          </a:lstStyle>
          <a:p>
            <a:endParaRPr lang="en-US"/>
          </a:p>
        </p:txBody>
      </p:sp>
      <p:sp>
        <p:nvSpPr>
          <p:cNvPr id="6" name="Footer Placeholder 5"/>
          <p:cNvSpPr>
            <a:spLocks noGrp="1"/>
          </p:cNvSpPr>
          <p:nvPr>
            <p:ph type="ftr" sz="quarter" idx="11"/>
          </p:nvPr>
        </p:nvSpPr>
        <p:spPr>
          <a:xfrm>
            <a:off x="2343150" y="8326438"/>
            <a:ext cx="2171700" cy="635000"/>
          </a:xfrm>
        </p:spPr>
        <p:txBody>
          <a:bodyPr/>
          <a:lstStyle>
            <a:lvl1pPr>
              <a:defRPr/>
            </a:lvl1pPr>
          </a:lstStyle>
          <a:p>
            <a:endParaRPr lang="en-US"/>
          </a:p>
        </p:txBody>
      </p:sp>
      <p:sp>
        <p:nvSpPr>
          <p:cNvPr id="7" name="Slide Number Placeholder 6"/>
          <p:cNvSpPr>
            <a:spLocks noGrp="1"/>
          </p:cNvSpPr>
          <p:nvPr>
            <p:ph type="sldNum" sz="quarter" idx="12"/>
          </p:nvPr>
        </p:nvSpPr>
        <p:spPr>
          <a:xfrm>
            <a:off x="4914900" y="8326438"/>
            <a:ext cx="1600200" cy="635000"/>
          </a:xfrm>
        </p:spPr>
        <p:txBody>
          <a:bodyPr/>
          <a:lstStyle>
            <a:lvl1pPr>
              <a:defRPr/>
            </a:lvl1pPr>
          </a:lstStyle>
          <a:p>
            <a:fld id="{3B6DF231-06A2-4358-B008-F183BF3E315E}" type="slidenum">
              <a:rPr lang="en-US"/>
              <a:pPr/>
              <a:t>‹#›</a:t>
            </a:fld>
            <a:endParaRPr lang="en-US"/>
          </a:p>
        </p:txBody>
      </p:sp>
    </p:spTree>
    <p:extLst>
      <p:ext uri="{BB962C8B-B14F-4D97-AF65-F5344CB8AC3E}">
        <p14:creationId xmlns:p14="http://schemas.microsoft.com/office/powerpoint/2010/main" val="183654759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342900" y="366713"/>
            <a:ext cx="6172200" cy="15240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342900" y="2133600"/>
            <a:ext cx="6172200" cy="6034088"/>
          </a:xfrm>
        </p:spPr>
        <p:txBody>
          <a:bodyPr/>
          <a:lstStyle/>
          <a:p>
            <a:endParaRPr lang="en-US"/>
          </a:p>
        </p:txBody>
      </p:sp>
      <p:sp>
        <p:nvSpPr>
          <p:cNvPr id="4" name="Date Placeholder 3"/>
          <p:cNvSpPr>
            <a:spLocks noGrp="1"/>
          </p:cNvSpPr>
          <p:nvPr>
            <p:ph type="dt" sz="half" idx="10"/>
          </p:nvPr>
        </p:nvSpPr>
        <p:spPr>
          <a:xfrm>
            <a:off x="342900" y="8326438"/>
            <a:ext cx="1600200" cy="635000"/>
          </a:xfrm>
        </p:spPr>
        <p:txBody>
          <a:bodyPr/>
          <a:lstStyle>
            <a:lvl1pPr>
              <a:defRPr/>
            </a:lvl1pPr>
          </a:lstStyle>
          <a:p>
            <a:endParaRPr lang="en-US"/>
          </a:p>
        </p:txBody>
      </p:sp>
      <p:sp>
        <p:nvSpPr>
          <p:cNvPr id="5" name="Footer Placeholder 4"/>
          <p:cNvSpPr>
            <a:spLocks noGrp="1"/>
          </p:cNvSpPr>
          <p:nvPr>
            <p:ph type="ftr" sz="quarter" idx="11"/>
          </p:nvPr>
        </p:nvSpPr>
        <p:spPr>
          <a:xfrm>
            <a:off x="2343150" y="8326438"/>
            <a:ext cx="2171700" cy="635000"/>
          </a:xfrm>
        </p:spPr>
        <p:txBody>
          <a:bodyPr/>
          <a:lstStyle>
            <a:lvl1pPr>
              <a:defRPr/>
            </a:lvl1pPr>
          </a:lstStyle>
          <a:p>
            <a:endParaRPr lang="en-US"/>
          </a:p>
        </p:txBody>
      </p:sp>
      <p:sp>
        <p:nvSpPr>
          <p:cNvPr id="6" name="Slide Number Placeholder 5"/>
          <p:cNvSpPr>
            <a:spLocks noGrp="1"/>
          </p:cNvSpPr>
          <p:nvPr>
            <p:ph type="sldNum" sz="quarter" idx="12"/>
          </p:nvPr>
        </p:nvSpPr>
        <p:spPr>
          <a:xfrm>
            <a:off x="4914900" y="8326438"/>
            <a:ext cx="1600200" cy="635000"/>
          </a:xfrm>
        </p:spPr>
        <p:txBody>
          <a:bodyPr/>
          <a:lstStyle>
            <a:lvl1pPr>
              <a:defRPr/>
            </a:lvl1pPr>
          </a:lstStyle>
          <a:p>
            <a:fld id="{627583FA-63C5-47DD-9337-E709EE2F466A}" type="slidenum">
              <a:rPr lang="en-US"/>
              <a:pPr/>
              <a:t>‹#›</a:t>
            </a:fld>
            <a:endParaRPr lang="en-US"/>
          </a:p>
        </p:txBody>
      </p:sp>
    </p:spTree>
    <p:extLst>
      <p:ext uri="{BB962C8B-B14F-4D97-AF65-F5344CB8AC3E}">
        <p14:creationId xmlns:p14="http://schemas.microsoft.com/office/powerpoint/2010/main" val="106287406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42900" y="366713"/>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Rectangle 3"/>
          <p:cNvSpPr>
            <a:spLocks noGrp="1" noChangeArrowheads="1"/>
          </p:cNvSpPr>
          <p:nvPr>
            <p:ph type="body" idx="1"/>
          </p:nvPr>
        </p:nvSpPr>
        <p:spPr bwMode="auto">
          <a:xfrm>
            <a:off x="342900" y="2133600"/>
            <a:ext cx="6172200" cy="6034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342900" y="8326438"/>
            <a:ext cx="160020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b="0"/>
            </a:lvl1pPr>
          </a:lstStyle>
          <a:p>
            <a:endParaRPr lang="en-US"/>
          </a:p>
        </p:txBody>
      </p:sp>
      <p:sp>
        <p:nvSpPr>
          <p:cNvPr id="1029" name="Rectangle 5"/>
          <p:cNvSpPr>
            <a:spLocks noGrp="1" noChangeArrowheads="1"/>
          </p:cNvSpPr>
          <p:nvPr>
            <p:ph type="ftr" sz="quarter" idx="3"/>
          </p:nvPr>
        </p:nvSpPr>
        <p:spPr bwMode="auto">
          <a:xfrm>
            <a:off x="2343150" y="8326438"/>
            <a:ext cx="217170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b="0"/>
            </a:lvl1pPr>
          </a:lstStyle>
          <a:p>
            <a:endParaRPr lang="en-US"/>
          </a:p>
        </p:txBody>
      </p:sp>
      <p:sp>
        <p:nvSpPr>
          <p:cNvPr id="1030" name="Rectangle 6"/>
          <p:cNvSpPr>
            <a:spLocks noGrp="1" noChangeArrowheads="1"/>
          </p:cNvSpPr>
          <p:nvPr>
            <p:ph type="sldNum" sz="quarter" idx="4"/>
          </p:nvPr>
        </p:nvSpPr>
        <p:spPr bwMode="auto">
          <a:xfrm>
            <a:off x="4914900" y="8326438"/>
            <a:ext cx="1600200" cy="63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b="0"/>
            </a:lvl1pPr>
          </a:lstStyle>
          <a:p>
            <a:fld id="{EF862C1C-DE22-4DA8-99F3-F6E9E0ED07FD}" type="slidenum">
              <a:rPr lang="en-US"/>
              <a:pPr/>
              <a:t>‹#›</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cs typeface="Arial" charset="0"/>
        </a:defRPr>
      </a:lvl2pPr>
      <a:lvl3pPr algn="ctr" rtl="0" fontAlgn="base">
        <a:spcBef>
          <a:spcPct val="0"/>
        </a:spcBef>
        <a:spcAft>
          <a:spcPct val="0"/>
        </a:spcAft>
        <a:defRPr sz="4400">
          <a:solidFill>
            <a:schemeClr val="tx2"/>
          </a:solidFill>
          <a:latin typeface="Arial" charset="0"/>
          <a:cs typeface="Arial" charset="0"/>
        </a:defRPr>
      </a:lvl3pPr>
      <a:lvl4pPr algn="ctr" rtl="0" fontAlgn="base">
        <a:spcBef>
          <a:spcPct val="0"/>
        </a:spcBef>
        <a:spcAft>
          <a:spcPct val="0"/>
        </a:spcAft>
        <a:defRPr sz="4400">
          <a:solidFill>
            <a:schemeClr val="tx2"/>
          </a:solidFill>
          <a:latin typeface="Arial" charset="0"/>
          <a:cs typeface="Arial" charset="0"/>
        </a:defRPr>
      </a:lvl4pPr>
      <a:lvl5pPr algn="ctr" rtl="0" fontAlgn="base">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cs typeface="+mn-cs"/>
        </a:defRPr>
      </a:lvl2pPr>
      <a:lvl3pPr marL="1143000" indent="-228600" algn="l" rtl="0" fontAlgn="base">
        <a:spcBef>
          <a:spcPct val="20000"/>
        </a:spcBef>
        <a:spcAft>
          <a:spcPct val="0"/>
        </a:spcAft>
        <a:buChar char="•"/>
        <a:defRPr sz="2400">
          <a:solidFill>
            <a:schemeClr val="tx1"/>
          </a:solidFill>
          <a:latin typeface="+mn-lt"/>
          <a:cs typeface="+mn-cs"/>
        </a:defRPr>
      </a:lvl3pPr>
      <a:lvl4pPr marL="1600200" indent="-228600" algn="l" rtl="0" fontAlgn="base">
        <a:spcBef>
          <a:spcPct val="20000"/>
        </a:spcBef>
        <a:spcAft>
          <a:spcPct val="0"/>
        </a:spcAft>
        <a:buChar char="–"/>
        <a:defRPr sz="2000">
          <a:solidFill>
            <a:schemeClr val="tx1"/>
          </a:solidFill>
          <a:latin typeface="+mn-lt"/>
          <a:cs typeface="+mn-cs"/>
        </a:defRPr>
      </a:lvl4pPr>
      <a:lvl5pPr marL="2057400" indent="-228600" algn="l" rtl="0" fontAlgn="base">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image" Target="../media/image1.jpeg"/><Relationship Id="rId1" Type="http://schemas.openxmlformats.org/officeDocument/2006/relationships/slideLayout" Target="../slideLayouts/slideLayout7.xml"/><Relationship Id="rId4" Type="http://schemas.openxmlformats.org/officeDocument/2006/relationships/image" Target="../media/image3.jpe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image" Target="../media/image7.jpeg"/><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hyperlink" Target="../Code/AGXF01%20OS%20v1.00.txt" TargetMode="Externa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jpeg"/><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7" name="Text Box 5"/>
          <p:cNvSpPr txBox="1">
            <a:spLocks noChangeArrowheads="1"/>
          </p:cNvSpPr>
          <p:nvPr/>
        </p:nvSpPr>
        <p:spPr bwMode="auto">
          <a:xfrm>
            <a:off x="838200" y="1143000"/>
            <a:ext cx="5105400" cy="8239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pPr>
            <a:r>
              <a:rPr lang="en-US" sz="2400" b="0"/>
              <a:t>The Small, Ultra-bright, MCU Controlled, Extra Feature Flashlight!</a:t>
            </a:r>
          </a:p>
        </p:txBody>
      </p:sp>
      <p:sp>
        <p:nvSpPr>
          <p:cNvPr id="3078" name="Text Box 6"/>
          <p:cNvSpPr txBox="1">
            <a:spLocks noChangeArrowheads="1"/>
          </p:cNvSpPr>
          <p:nvPr/>
        </p:nvSpPr>
        <p:spPr bwMode="auto">
          <a:xfrm>
            <a:off x="3048000" y="8177213"/>
            <a:ext cx="4038600" cy="94773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1600" b="0"/>
              <a:t>© 200</a:t>
            </a:r>
            <a:r>
              <a:rPr lang="en-US" altLang="ja-JP" sz="1600" b="0">
                <a:ea typeface="MS PGothic" pitchFamily="34" charset="-128"/>
              </a:rPr>
              <a:t>9</a:t>
            </a:r>
            <a:r>
              <a:rPr lang="en-US" sz="1600" b="0"/>
              <a:t> AGTech, property of Albert Gural</a:t>
            </a:r>
          </a:p>
          <a:p>
            <a:pPr>
              <a:spcBef>
                <a:spcPct val="50000"/>
              </a:spcBef>
            </a:pPr>
            <a:r>
              <a:rPr lang="en-US" sz="1600" b="0"/>
              <a:t>This document may </a:t>
            </a:r>
            <a:r>
              <a:rPr lang="en-US" sz="1600" b="0" i="1"/>
              <a:t>not</a:t>
            </a:r>
            <a:r>
              <a:rPr lang="en-US" sz="1600" b="0"/>
              <a:t> be copied or distributed without consent of the owner.</a:t>
            </a:r>
          </a:p>
        </p:txBody>
      </p:sp>
      <p:sp>
        <p:nvSpPr>
          <p:cNvPr id="3080" name="WordArt 8"/>
          <p:cNvSpPr>
            <a:spLocks noChangeArrowheads="1" noChangeShapeType="1" noTextEdit="1"/>
          </p:cNvSpPr>
          <p:nvPr/>
        </p:nvSpPr>
        <p:spPr bwMode="auto">
          <a:xfrm>
            <a:off x="1531938" y="7227888"/>
            <a:ext cx="3708400" cy="552450"/>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scene3d>
              <a:camera prst="orthographicFront">
                <a:rot lat="0" lon="0" rev="0"/>
              </a:camera>
              <a:lightRig rig="glow" dir="t">
                <a:rot lat="0" lon="0" rev="3600000"/>
              </a:lightRig>
            </a:scene3d>
            <a:sp3d prstMaterial="softEdge">
              <a:bevelT w="29210" h="16510"/>
              <a:contourClr>
                <a:schemeClr val="accent4">
                  <a:alpha val="95000"/>
                </a:schemeClr>
              </a:contourClr>
            </a:sp3d>
          </a:bodyPr>
          <a:lstStyle/>
          <a:p>
            <a:pPr algn="ctr"/>
            <a:r>
              <a:rPr lang="en-US" sz="3600" kern="10" dirty="0">
                <a:ln>
                  <a:prstDash val="solid"/>
                </a:ln>
                <a:gradFill rotWithShape="1">
                  <a:gsLst>
                    <a:gs pos="0">
                      <a:schemeClr val="accent4">
                        <a:tint val="70000"/>
                        <a:satMod val="200000"/>
                      </a:schemeClr>
                    </a:gs>
                    <a:gs pos="40000">
                      <a:schemeClr val="accent4">
                        <a:tint val="90000"/>
                        <a:satMod val="130000"/>
                      </a:schemeClr>
                    </a:gs>
                    <a:gs pos="50000">
                      <a:schemeClr val="accent4">
                        <a:tint val="90000"/>
                        <a:satMod val="130000"/>
                      </a:schemeClr>
                    </a:gs>
                    <a:gs pos="68000">
                      <a:schemeClr val="accent4">
                        <a:tint val="90000"/>
                        <a:satMod val="130000"/>
                      </a:schemeClr>
                    </a:gs>
                    <a:gs pos="100000">
                      <a:schemeClr val="accent4">
                        <a:tint val="70000"/>
                        <a:satMod val="200000"/>
                      </a:schemeClr>
                    </a:gs>
                  </a:gsLst>
                  <a:lin ang="5400000"/>
                </a:gradFill>
                <a:effectLst>
                  <a:outerShdw blurRad="88000" dist="50800" dir="5040000" algn="tl">
                    <a:schemeClr val="accent4">
                      <a:tint val="80000"/>
                      <a:satMod val="250000"/>
                      <a:alpha val="45000"/>
                    </a:schemeClr>
                  </a:outerShdw>
                </a:effectLst>
                <a:latin typeface="Impact"/>
              </a:rPr>
              <a:t>Albert Gural</a:t>
            </a:r>
          </a:p>
        </p:txBody>
      </p:sp>
      <p:sp>
        <p:nvSpPr>
          <p:cNvPr id="3081" name="WordArt 9"/>
          <p:cNvSpPr>
            <a:spLocks noChangeArrowheads="1" noChangeShapeType="1" noTextEdit="1"/>
          </p:cNvSpPr>
          <p:nvPr/>
        </p:nvSpPr>
        <p:spPr bwMode="auto">
          <a:xfrm>
            <a:off x="849313" y="398463"/>
            <a:ext cx="5300662" cy="606425"/>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scene3d>
              <a:camera prst="orthographicFront">
                <a:rot lat="0" lon="0" rev="0"/>
              </a:camera>
              <a:lightRig rig="glow" dir="t">
                <a:rot lat="0" lon="0" rev="3600000"/>
              </a:lightRig>
            </a:scene3d>
            <a:sp3d prstMaterial="softEdge">
              <a:bevelT w="29210" h="16510"/>
              <a:contourClr>
                <a:schemeClr val="accent4">
                  <a:alpha val="95000"/>
                </a:schemeClr>
              </a:contourClr>
            </a:sp3d>
          </a:bodyPr>
          <a:lstStyle/>
          <a:p>
            <a:pPr algn="ctr"/>
            <a:r>
              <a:rPr lang="en-US" sz="3600" kern="10" dirty="0">
                <a:ln>
                  <a:prstDash val="solid"/>
                </a:ln>
                <a:gradFill rotWithShape="1">
                  <a:gsLst>
                    <a:gs pos="0">
                      <a:schemeClr val="accent4">
                        <a:tint val="70000"/>
                        <a:satMod val="200000"/>
                      </a:schemeClr>
                    </a:gs>
                    <a:gs pos="40000">
                      <a:schemeClr val="accent4">
                        <a:tint val="90000"/>
                        <a:satMod val="130000"/>
                      </a:schemeClr>
                    </a:gs>
                    <a:gs pos="50000">
                      <a:schemeClr val="accent4">
                        <a:tint val="90000"/>
                        <a:satMod val="130000"/>
                      </a:schemeClr>
                    </a:gs>
                    <a:gs pos="68000">
                      <a:schemeClr val="accent4">
                        <a:tint val="90000"/>
                        <a:satMod val="130000"/>
                      </a:schemeClr>
                    </a:gs>
                    <a:gs pos="100000">
                      <a:schemeClr val="accent4">
                        <a:tint val="70000"/>
                        <a:satMod val="200000"/>
                      </a:schemeClr>
                    </a:gs>
                  </a:gsLst>
                  <a:lin ang="5400000"/>
                </a:gradFill>
                <a:effectLst>
                  <a:outerShdw blurRad="88000" dist="50800" dir="5040000" algn="tl">
                    <a:schemeClr val="accent4">
                      <a:tint val="80000"/>
                      <a:satMod val="250000"/>
                      <a:alpha val="45000"/>
                    </a:schemeClr>
                  </a:outerShdw>
                </a:effectLst>
                <a:latin typeface="BankGothic Md BT"/>
              </a:rPr>
              <a:t>AG:XF01-2008/WTMCE</a:t>
            </a:r>
          </a:p>
        </p:txBody>
      </p:sp>
      <p:sp>
        <p:nvSpPr>
          <p:cNvPr id="3089" name="Rectangle 17"/>
          <p:cNvSpPr>
            <a:spLocks noChangeArrowheads="1"/>
          </p:cNvSpPr>
          <p:nvPr/>
        </p:nvSpPr>
        <p:spPr bwMode="auto">
          <a:xfrm>
            <a:off x="620713" y="2047875"/>
            <a:ext cx="5692775" cy="4972050"/>
          </a:xfrm>
          <a:prstGeom prst="rect">
            <a:avLst/>
          </a:prstGeom>
          <a:gradFill rotWithShape="1">
            <a:gsLst>
              <a:gs pos="0">
                <a:srgbClr val="000082"/>
              </a:gs>
              <a:gs pos="13000">
                <a:srgbClr val="0047FF"/>
              </a:gs>
              <a:gs pos="28000">
                <a:srgbClr val="000082"/>
              </a:gs>
              <a:gs pos="42999">
                <a:srgbClr val="0047FF"/>
              </a:gs>
              <a:gs pos="58000">
                <a:srgbClr val="000082"/>
              </a:gs>
              <a:gs pos="72000">
                <a:srgbClr val="0047FF"/>
              </a:gs>
              <a:gs pos="87000">
                <a:srgbClr val="000082"/>
              </a:gs>
              <a:gs pos="100000">
                <a:srgbClr val="0047FF"/>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pic>
        <p:nvPicPr>
          <p:cNvPr id="3083" name="Picture 11" descr="DSCF1259"/>
          <p:cNvPicPr>
            <a:picLocks noChangeAspect="1" noChangeArrowheads="1"/>
          </p:cNvPicPr>
          <p:nvPr/>
        </p:nvPicPr>
        <p:blipFill>
          <a:blip r:embed="rId2" cstate="print">
            <a:extLst>
              <a:ext uri="{28A0092B-C50C-407E-A947-70E740481C1C}">
                <a14:useLocalDpi xmlns:a14="http://schemas.microsoft.com/office/drawing/2010/main" val="0"/>
              </a:ext>
            </a:extLst>
          </a:blip>
          <a:srcRect l="1164" t="24892" r="2466" b="33073"/>
          <a:stretch>
            <a:fillRect/>
          </a:stretch>
        </p:blipFill>
        <p:spPr bwMode="auto">
          <a:xfrm>
            <a:off x="765175" y="2185988"/>
            <a:ext cx="5408613" cy="1768475"/>
          </a:xfrm>
          <a:prstGeom prst="rect">
            <a:avLst/>
          </a:prstGeom>
          <a:noFill/>
          <a:extLst>
            <a:ext uri="{909E8E84-426E-40DD-AFC4-6F175D3DCCD1}">
              <a14:hiddenFill xmlns:a14="http://schemas.microsoft.com/office/drawing/2010/main">
                <a:solidFill>
                  <a:srgbClr val="FFFFFF"/>
                </a:solidFill>
              </a14:hiddenFill>
            </a:ext>
          </a:extLst>
        </p:spPr>
      </p:pic>
      <p:pic>
        <p:nvPicPr>
          <p:cNvPr id="3086" name="Picture 14" descr="DSCF1248"/>
          <p:cNvPicPr>
            <a:picLocks noChangeAspect="1" noChangeArrowheads="1"/>
          </p:cNvPicPr>
          <p:nvPr/>
        </p:nvPicPr>
        <p:blipFill>
          <a:blip r:embed="rId3" cstate="print">
            <a:extLst>
              <a:ext uri="{28A0092B-C50C-407E-A947-70E740481C1C}">
                <a14:useLocalDpi xmlns:a14="http://schemas.microsoft.com/office/drawing/2010/main" val="0"/>
              </a:ext>
            </a:extLst>
          </a:blip>
          <a:srcRect l="17122" t="41504" r="14412" b="37228"/>
          <a:stretch>
            <a:fillRect/>
          </a:stretch>
        </p:blipFill>
        <p:spPr bwMode="auto">
          <a:xfrm>
            <a:off x="765175" y="3954463"/>
            <a:ext cx="5405438" cy="1258887"/>
          </a:xfrm>
          <a:prstGeom prst="rect">
            <a:avLst/>
          </a:prstGeom>
          <a:noFill/>
          <a:extLst>
            <a:ext uri="{909E8E84-426E-40DD-AFC4-6F175D3DCCD1}">
              <a14:hiddenFill xmlns:a14="http://schemas.microsoft.com/office/drawing/2010/main">
                <a:solidFill>
                  <a:srgbClr val="FFFFFF"/>
                </a:solidFill>
              </a14:hiddenFill>
            </a:ext>
          </a:extLst>
        </p:spPr>
      </p:pic>
      <p:pic>
        <p:nvPicPr>
          <p:cNvPr id="3087" name="Picture 15" descr="DSCF1257"/>
          <p:cNvPicPr>
            <a:picLocks noChangeAspect="1" noChangeArrowheads="1"/>
          </p:cNvPicPr>
          <p:nvPr/>
        </p:nvPicPr>
        <p:blipFill>
          <a:blip r:embed="rId4" cstate="print">
            <a:extLst>
              <a:ext uri="{28A0092B-C50C-407E-A947-70E740481C1C}">
                <a14:useLocalDpi xmlns:a14="http://schemas.microsoft.com/office/drawing/2010/main" val="0"/>
              </a:ext>
            </a:extLst>
          </a:blip>
          <a:srcRect l="17505" t="33713" r="13240" b="37750"/>
          <a:stretch>
            <a:fillRect/>
          </a:stretch>
        </p:blipFill>
        <p:spPr bwMode="auto">
          <a:xfrm>
            <a:off x="765175" y="5208588"/>
            <a:ext cx="5405438" cy="16700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Grp="1" noChangeArrowheads="1"/>
          </p:cNvSpPr>
          <p:nvPr>
            <p:ph type="title"/>
          </p:nvPr>
        </p:nvSpPr>
        <p:spPr/>
        <p:txBody>
          <a:bodyPr/>
          <a:lstStyle/>
          <a:p>
            <a:r>
              <a:rPr lang="en-US"/>
              <a:t>Table of Contents</a:t>
            </a:r>
          </a:p>
        </p:txBody>
      </p:sp>
      <p:sp>
        <p:nvSpPr>
          <p:cNvPr id="4099" name="Rectangle 3"/>
          <p:cNvSpPr>
            <a:spLocks noGrp="1" noChangeArrowheads="1"/>
          </p:cNvSpPr>
          <p:nvPr>
            <p:ph type="body" idx="1"/>
          </p:nvPr>
        </p:nvSpPr>
        <p:spPr>
          <a:xfrm>
            <a:off x="342900" y="2133600"/>
            <a:ext cx="6172200" cy="7010400"/>
          </a:xfrm>
        </p:spPr>
        <p:txBody>
          <a:bodyPr/>
          <a:lstStyle/>
          <a:p>
            <a:pPr marL="609600" indent="-609600">
              <a:lnSpc>
                <a:spcPct val="90000"/>
              </a:lnSpc>
              <a:buFontTx/>
              <a:buAutoNum type="arabicPeriod"/>
            </a:pPr>
            <a:r>
              <a:rPr lang="en-US" sz="2400"/>
              <a:t>Overview of the flashlight/ history</a:t>
            </a:r>
          </a:p>
          <a:p>
            <a:pPr marL="609600" indent="-609600">
              <a:lnSpc>
                <a:spcPct val="90000"/>
              </a:lnSpc>
              <a:buFontTx/>
              <a:buAutoNum type="arabicPeriod"/>
            </a:pPr>
            <a:r>
              <a:rPr lang="en-US" sz="2400"/>
              <a:t>Flashlight parts</a:t>
            </a:r>
          </a:p>
          <a:p>
            <a:pPr marL="609600" indent="-609600">
              <a:lnSpc>
                <a:spcPct val="90000"/>
              </a:lnSpc>
              <a:buFontTx/>
              <a:buAutoNum type="arabicPeriod"/>
            </a:pPr>
            <a:r>
              <a:rPr lang="en-US" sz="2400"/>
              <a:t>Flashlight hardware cross section w/ descriptions</a:t>
            </a:r>
          </a:p>
          <a:p>
            <a:pPr marL="609600" indent="-609600">
              <a:lnSpc>
                <a:spcPct val="90000"/>
              </a:lnSpc>
              <a:buFontTx/>
              <a:buAutoNum type="arabicPeriod"/>
            </a:pPr>
            <a:r>
              <a:rPr lang="en-US" sz="2400"/>
              <a:t>Circuit schematic diagram</a:t>
            </a:r>
          </a:p>
          <a:p>
            <a:pPr marL="609600" indent="-609600">
              <a:lnSpc>
                <a:spcPct val="90000"/>
              </a:lnSpc>
              <a:buFontTx/>
              <a:buAutoNum type="arabicPeriod"/>
            </a:pPr>
            <a:r>
              <a:rPr lang="en-US" sz="2400"/>
              <a:t>Flashlight software flowchart</a:t>
            </a:r>
          </a:p>
          <a:p>
            <a:pPr marL="609600" indent="-609600">
              <a:lnSpc>
                <a:spcPct val="90000"/>
              </a:lnSpc>
              <a:buFontTx/>
              <a:buAutoNum type="arabicPeriod"/>
            </a:pPr>
            <a:r>
              <a:rPr lang="en-US" altLang="ja-JP" sz="2400">
                <a:ea typeface="MS PGothic" pitchFamily="34" charset="-128"/>
              </a:rPr>
              <a:t>ASM</a:t>
            </a:r>
            <a:r>
              <a:rPr lang="en-US" sz="2400"/>
              <a:t>. </a:t>
            </a:r>
            <a:r>
              <a:rPr lang="en-US" altLang="ja-JP" sz="2400">
                <a:ea typeface="MS PGothic" pitchFamily="34" charset="-128"/>
              </a:rPr>
              <a:t>C</a:t>
            </a:r>
            <a:r>
              <a:rPr lang="en-US" sz="2400"/>
              <a:t>ode</a:t>
            </a:r>
            <a:r>
              <a:rPr lang="en-US" altLang="ja-JP" sz="2400">
                <a:ea typeface="MS PGothic" pitchFamily="34" charset="-128"/>
              </a:rPr>
              <a:t> (AGXF01 OS v1.00)</a:t>
            </a:r>
            <a:endParaRPr lang="en-US" sz="2400"/>
          </a:p>
          <a:p>
            <a:pPr marL="609600" indent="-609600">
              <a:lnSpc>
                <a:spcPct val="90000"/>
              </a:lnSpc>
              <a:buFontTx/>
              <a:buAutoNum type="arabicPeriod"/>
            </a:pPr>
            <a:r>
              <a:rPr lang="en-US" sz="2400"/>
              <a:t>Specifications about device and IR communication</a:t>
            </a:r>
          </a:p>
          <a:p>
            <a:pPr marL="609600" indent="-609600">
              <a:lnSpc>
                <a:spcPct val="90000"/>
              </a:lnSpc>
              <a:buFontTx/>
              <a:buAutoNum type="arabicPeriod"/>
            </a:pPr>
            <a:r>
              <a:rPr lang="en-US" sz="2400"/>
              <a:t>Suggested IR transmitter hardware, schematic, and asm. code</a:t>
            </a:r>
          </a:p>
          <a:p>
            <a:pPr marL="609600" indent="-609600">
              <a:lnSpc>
                <a:spcPct val="90000"/>
              </a:lnSpc>
              <a:buFontTx/>
              <a:buAutoNum type="arabicPeriod"/>
            </a:pPr>
            <a:r>
              <a:rPr lang="en-US" sz="2400"/>
              <a:t>Specification about charging (and reprogramming) through ports</a:t>
            </a:r>
          </a:p>
          <a:p>
            <a:pPr marL="609600" indent="-609600">
              <a:lnSpc>
                <a:spcPct val="90000"/>
              </a:lnSpc>
              <a:buFontTx/>
              <a:buAutoNum type="arabicPeriod"/>
            </a:pPr>
            <a:r>
              <a:rPr lang="en-US" sz="2400"/>
              <a:t>Data tables/ charts</a:t>
            </a:r>
          </a:p>
          <a:p>
            <a:pPr marL="609600" indent="-609600">
              <a:lnSpc>
                <a:spcPct val="90000"/>
              </a:lnSpc>
              <a:buFontTx/>
              <a:buAutoNum type="arabicPeriod"/>
            </a:pPr>
            <a:r>
              <a:rPr lang="en-US" sz="2400"/>
              <a:t>Operating the flashlight (detailed guide for users)</a:t>
            </a:r>
          </a:p>
          <a:p>
            <a:pPr marL="609600" indent="-609600">
              <a:lnSpc>
                <a:spcPct val="90000"/>
              </a:lnSpc>
              <a:buFontTx/>
              <a:buAutoNum type="arabicPeriod"/>
            </a:pPr>
            <a:r>
              <a:rPr lang="en-US" sz="2400"/>
              <a:t>Pricing/ Package/ Summary</a:t>
            </a:r>
          </a:p>
          <a:p>
            <a:pPr marL="609600" indent="-609600">
              <a:lnSpc>
                <a:spcPct val="90000"/>
              </a:lnSpc>
              <a:buFontTx/>
              <a:buAutoNum type="arabicPeriod"/>
            </a:pPr>
            <a:endParaRPr lang="en-US" sz="2400"/>
          </a:p>
        </p:txBody>
      </p:sp>
      <p:sp>
        <p:nvSpPr>
          <p:cNvPr id="4100" name="Rectangle 4"/>
          <p:cNvSpPr>
            <a:spLocks noChangeArrowheads="1"/>
          </p:cNvSpPr>
          <p:nvPr/>
        </p:nvSpPr>
        <p:spPr bwMode="auto">
          <a:xfrm>
            <a:off x="92075" y="2220913"/>
            <a:ext cx="241300" cy="301625"/>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1" name="Rectangle 5"/>
          <p:cNvSpPr>
            <a:spLocks noChangeArrowheads="1"/>
          </p:cNvSpPr>
          <p:nvPr/>
        </p:nvSpPr>
        <p:spPr bwMode="auto">
          <a:xfrm>
            <a:off x="88900" y="2598738"/>
            <a:ext cx="241300" cy="303212"/>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2" name="Rectangle 6"/>
          <p:cNvSpPr>
            <a:spLocks noChangeArrowheads="1"/>
          </p:cNvSpPr>
          <p:nvPr/>
        </p:nvSpPr>
        <p:spPr bwMode="auto">
          <a:xfrm>
            <a:off x="88900" y="2978150"/>
            <a:ext cx="241300" cy="303213"/>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3" name="Rectangle 7"/>
          <p:cNvSpPr>
            <a:spLocks noChangeArrowheads="1"/>
          </p:cNvSpPr>
          <p:nvPr/>
        </p:nvSpPr>
        <p:spPr bwMode="auto">
          <a:xfrm>
            <a:off x="88900" y="3736975"/>
            <a:ext cx="241300" cy="301625"/>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4" name="Rectangle 8"/>
          <p:cNvSpPr>
            <a:spLocks noChangeArrowheads="1"/>
          </p:cNvSpPr>
          <p:nvPr/>
        </p:nvSpPr>
        <p:spPr bwMode="auto">
          <a:xfrm>
            <a:off x="88900" y="4116388"/>
            <a:ext cx="241300" cy="303212"/>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5" name="Rectangle 9"/>
          <p:cNvSpPr>
            <a:spLocks noChangeArrowheads="1"/>
          </p:cNvSpPr>
          <p:nvPr/>
        </p:nvSpPr>
        <p:spPr bwMode="auto">
          <a:xfrm>
            <a:off x="88900" y="4495800"/>
            <a:ext cx="241300" cy="303213"/>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6" name="Rectangle 10"/>
          <p:cNvSpPr>
            <a:spLocks noChangeArrowheads="1"/>
          </p:cNvSpPr>
          <p:nvPr/>
        </p:nvSpPr>
        <p:spPr bwMode="auto">
          <a:xfrm>
            <a:off x="88900" y="4875213"/>
            <a:ext cx="241300" cy="304800"/>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7" name="Rectangle 11"/>
          <p:cNvSpPr>
            <a:spLocks noChangeArrowheads="1"/>
          </p:cNvSpPr>
          <p:nvPr/>
        </p:nvSpPr>
        <p:spPr bwMode="auto">
          <a:xfrm>
            <a:off x="88900" y="5634038"/>
            <a:ext cx="241300" cy="3032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8" name="Rectangle 12"/>
          <p:cNvSpPr>
            <a:spLocks noChangeArrowheads="1"/>
          </p:cNvSpPr>
          <p:nvPr/>
        </p:nvSpPr>
        <p:spPr bwMode="auto">
          <a:xfrm>
            <a:off x="88900" y="6394450"/>
            <a:ext cx="241300" cy="303213"/>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09" name="Rectangle 13"/>
          <p:cNvSpPr>
            <a:spLocks noChangeArrowheads="1"/>
          </p:cNvSpPr>
          <p:nvPr/>
        </p:nvSpPr>
        <p:spPr bwMode="auto">
          <a:xfrm>
            <a:off x="88900" y="7078663"/>
            <a:ext cx="241300" cy="301625"/>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10" name="Rectangle 14"/>
          <p:cNvSpPr>
            <a:spLocks noChangeArrowheads="1"/>
          </p:cNvSpPr>
          <p:nvPr/>
        </p:nvSpPr>
        <p:spPr bwMode="auto">
          <a:xfrm>
            <a:off x="88900" y="7532688"/>
            <a:ext cx="241300" cy="3032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11" name="Rectangle 15"/>
          <p:cNvSpPr>
            <a:spLocks noChangeArrowheads="1"/>
          </p:cNvSpPr>
          <p:nvPr/>
        </p:nvSpPr>
        <p:spPr bwMode="auto">
          <a:xfrm>
            <a:off x="88900" y="8215313"/>
            <a:ext cx="241300" cy="3048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2"/>
          <p:cNvSpPr>
            <a:spLocks noGrp="1" noChangeArrowheads="1"/>
          </p:cNvSpPr>
          <p:nvPr>
            <p:ph type="title"/>
          </p:nvPr>
        </p:nvSpPr>
        <p:spPr/>
        <p:txBody>
          <a:bodyPr/>
          <a:lstStyle/>
          <a:p>
            <a:r>
              <a:rPr lang="en-US" altLang="ja-JP">
                <a:ea typeface="MS PGothic" pitchFamily="34" charset="-128"/>
              </a:rPr>
              <a:t>1.1 Flashlight/ History</a:t>
            </a:r>
            <a:endParaRPr lang="en-US"/>
          </a:p>
        </p:txBody>
      </p:sp>
      <p:sp>
        <p:nvSpPr>
          <p:cNvPr id="62467" name="Rectangle 3"/>
          <p:cNvSpPr>
            <a:spLocks noGrp="1" noChangeArrowheads="1"/>
          </p:cNvSpPr>
          <p:nvPr>
            <p:ph type="body" idx="1"/>
          </p:nvPr>
        </p:nvSpPr>
        <p:spPr>
          <a:xfrm>
            <a:off x="342900" y="2133600"/>
            <a:ext cx="6172200" cy="7010400"/>
          </a:xfrm>
        </p:spPr>
        <p:txBody>
          <a:bodyPr/>
          <a:lstStyle/>
          <a:p>
            <a:r>
              <a:rPr lang="en-US" altLang="ja-JP">
                <a:ea typeface="MS PGothic" pitchFamily="34" charset="-128"/>
              </a:rPr>
              <a:t>Chapter 1 deals with the history and different flashlight series of the AG flashlights</a:t>
            </a:r>
          </a:p>
          <a:p>
            <a:r>
              <a:rPr lang="en-US" altLang="ja-JP">
                <a:ea typeface="MS PGothic" pitchFamily="34" charset="-128"/>
              </a:rPr>
              <a:t>Section 1.2 deals with the history of the AG flashlights including SF, UF, and XF</a:t>
            </a:r>
          </a:p>
          <a:p>
            <a:r>
              <a:rPr lang="en-US" altLang="ja-JP">
                <a:ea typeface="MS PGothic" pitchFamily="34" charset="-128"/>
              </a:rPr>
              <a:t>Section 1.3 deals with future models including BF’s, AF’s, and </a:t>
            </a:r>
            <a:r>
              <a:rPr lang="el-GR" altLang="ja-JP"/>
              <a:t>μ</a:t>
            </a:r>
            <a:r>
              <a:rPr lang="en-US" altLang="ja-JP">
                <a:ea typeface="MS PGothic" pitchFamily="34" charset="-128"/>
              </a:rPr>
              <a:t>F (not to be confused with microfarad).</a:t>
            </a:r>
          </a:p>
          <a:p>
            <a:r>
              <a:rPr lang="en-US" altLang="ja-JP">
                <a:ea typeface="MS PGothic" pitchFamily="34" charset="-128"/>
              </a:rPr>
              <a:t>Section 1.4 deals with AG:XF01-2008/WTMCE features</a:t>
            </a:r>
            <a:endParaRPr lang="el-GR" altLang="ja-JP"/>
          </a:p>
          <a:p>
            <a:endParaRPr lang="en-US"/>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p:cNvSpPr>
            <a:spLocks noGrp="1" noChangeArrowheads="1"/>
          </p:cNvSpPr>
          <p:nvPr>
            <p:ph type="title"/>
          </p:nvPr>
        </p:nvSpPr>
        <p:spPr/>
        <p:txBody>
          <a:bodyPr/>
          <a:lstStyle/>
          <a:p>
            <a:r>
              <a:rPr lang="en-US"/>
              <a:t>1.</a:t>
            </a:r>
            <a:r>
              <a:rPr lang="en-US" altLang="ja-JP">
                <a:ea typeface="MS PGothic" pitchFamily="34" charset="-128"/>
              </a:rPr>
              <a:t>2</a:t>
            </a:r>
            <a:r>
              <a:rPr lang="en-US"/>
              <a:t>  </a:t>
            </a:r>
            <a:r>
              <a:rPr lang="en-US" altLang="ja-JP">
                <a:ea typeface="MS PGothic" pitchFamily="34" charset="-128"/>
              </a:rPr>
              <a:t>History of AG:xF</a:t>
            </a:r>
            <a:endParaRPr lang="en-US"/>
          </a:p>
        </p:txBody>
      </p:sp>
      <p:sp>
        <p:nvSpPr>
          <p:cNvPr id="55299" name="Rectangle 3"/>
          <p:cNvSpPr>
            <a:spLocks noGrp="1" noChangeArrowheads="1"/>
          </p:cNvSpPr>
          <p:nvPr>
            <p:ph type="body" idx="1"/>
          </p:nvPr>
        </p:nvSpPr>
        <p:spPr>
          <a:xfrm>
            <a:off x="393700" y="1763713"/>
            <a:ext cx="6172200" cy="7210425"/>
          </a:xfrm>
        </p:spPr>
        <p:txBody>
          <a:bodyPr/>
          <a:lstStyle/>
          <a:p>
            <a:r>
              <a:rPr lang="en-US" altLang="ja-JP" sz="2800">
                <a:ea typeface="MS PGothic" pitchFamily="34" charset="-128"/>
              </a:rPr>
              <a:t>2004- AG:SF (super flashlight) series, consisted of Perfboard with variety of LED’s, sensors, and a DIP switch.</a:t>
            </a:r>
          </a:p>
          <a:p>
            <a:r>
              <a:rPr lang="en-US" altLang="ja-JP" sz="2800">
                <a:ea typeface="MS PGothic" pitchFamily="34" charset="-128"/>
              </a:rPr>
              <a:t>2005- unnamed series, consisted of 12V “N” battery and white and/or UV and/or IR LED’s, held with glue gun glue.</a:t>
            </a:r>
          </a:p>
          <a:p>
            <a:r>
              <a:rPr lang="en-US" altLang="ja-JP" sz="2800">
                <a:ea typeface="MS PGothic" pitchFamily="34" charset="-128"/>
              </a:rPr>
              <a:t>2006-2007- AG:UF (ultra flashlight) series, flashlight w/ 12V “N” or Li-Ion and tubular body and CREE LED.</a:t>
            </a:r>
          </a:p>
          <a:p>
            <a:r>
              <a:rPr lang="en-US" altLang="ja-JP" sz="2800">
                <a:ea typeface="MS PGothic" pitchFamily="34" charset="-128"/>
              </a:rPr>
              <a:t>2008- AG:XF (X flashlight) series, flashlight w/ MCU and CREE LED in tubular body w/ ID.</a:t>
            </a:r>
            <a:r>
              <a:rPr lang="en-US" sz="2400"/>
              <a:t>					</a:t>
            </a:r>
          </a:p>
        </p:txBody>
      </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2"/>
          <p:cNvSpPr>
            <a:spLocks noGrp="1" noChangeArrowheads="1"/>
          </p:cNvSpPr>
          <p:nvPr>
            <p:ph type="title"/>
          </p:nvPr>
        </p:nvSpPr>
        <p:spPr/>
        <p:txBody>
          <a:bodyPr/>
          <a:lstStyle/>
          <a:p>
            <a:r>
              <a:rPr lang="en-US" altLang="ja-JP">
                <a:ea typeface="MS PGothic" pitchFamily="34" charset="-128"/>
              </a:rPr>
              <a:t>1.3  Future of AG:xF</a:t>
            </a:r>
            <a:endParaRPr lang="en-US"/>
          </a:p>
        </p:txBody>
      </p:sp>
      <p:sp>
        <p:nvSpPr>
          <p:cNvPr id="63491" name="Rectangle 3"/>
          <p:cNvSpPr>
            <a:spLocks noGrp="1" noChangeArrowheads="1"/>
          </p:cNvSpPr>
          <p:nvPr>
            <p:ph type="body" idx="1"/>
          </p:nvPr>
        </p:nvSpPr>
        <p:spPr>
          <a:xfrm>
            <a:off x="342900" y="1839913"/>
            <a:ext cx="6172200" cy="7816850"/>
          </a:xfrm>
        </p:spPr>
        <p:txBody>
          <a:bodyPr/>
          <a:lstStyle/>
          <a:p>
            <a:pPr>
              <a:lnSpc>
                <a:spcPct val="90000"/>
              </a:lnSpc>
            </a:pPr>
            <a:r>
              <a:rPr lang="en-US" altLang="ja-JP" sz="2800">
                <a:ea typeface="MS PGothic" pitchFamily="34" charset="-128"/>
              </a:rPr>
              <a:t>AG:BF (bright flashlight) series flashlights plan to incorporate high power Li-Ion cells with High-Brightness Cree LED’s for uses where spotlight brightness is needed.</a:t>
            </a:r>
          </a:p>
          <a:p>
            <a:pPr>
              <a:lnSpc>
                <a:spcPct val="90000"/>
              </a:lnSpc>
            </a:pPr>
            <a:r>
              <a:rPr lang="en-US" altLang="ja-JP" sz="2800">
                <a:ea typeface="MS PGothic" pitchFamily="34" charset="-128"/>
              </a:rPr>
              <a:t>AG:AF (alkaline flashlight) series flashlights plan to incorporate high brightness Seoul LED’s with a 1.5 to 5v converter to form a high brightness, single AAA cell flashlight.</a:t>
            </a:r>
          </a:p>
          <a:p>
            <a:pPr>
              <a:lnSpc>
                <a:spcPct val="90000"/>
              </a:lnSpc>
            </a:pPr>
            <a:r>
              <a:rPr lang="en-US" altLang="ja-JP" sz="2800">
                <a:ea typeface="MS PGothic" pitchFamily="34" charset="-128"/>
              </a:rPr>
              <a:t>AG:</a:t>
            </a:r>
            <a:r>
              <a:rPr lang="el-GR" altLang="ja-JP" sz="2800"/>
              <a:t>μ</a:t>
            </a:r>
            <a:r>
              <a:rPr lang="en-US" altLang="ja-JP" sz="2800">
                <a:ea typeface="MS PGothic" pitchFamily="34" charset="-128"/>
              </a:rPr>
              <a:t>F (micro flashlight) series flashlights plan to incorporate the performance of AG:UF series and small size from an 8</a:t>
            </a:r>
            <a:r>
              <a:rPr lang="en-US" altLang="ja-JP" sz="2800" baseline="30000">
                <a:ea typeface="MS PGothic" pitchFamily="34" charset="-128"/>
              </a:rPr>
              <a:t>o</a:t>
            </a:r>
            <a:r>
              <a:rPr lang="en-US" altLang="ja-JP" sz="2800">
                <a:ea typeface="MS PGothic" pitchFamily="34" charset="-128"/>
              </a:rPr>
              <a:t> lens, CREE XP-E LED, small switches, and 2/5 AAA or 3/5 AAA sized Li-Ion cell. </a:t>
            </a:r>
            <a:endParaRPr lang="en-US" sz="2800"/>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p:txBody>
          <a:bodyPr/>
          <a:lstStyle/>
          <a:p>
            <a:r>
              <a:rPr lang="en-US"/>
              <a:t>1.</a:t>
            </a:r>
            <a:r>
              <a:rPr lang="en-US" altLang="ja-JP">
                <a:ea typeface="MS PGothic" pitchFamily="34" charset="-128"/>
              </a:rPr>
              <a:t>4</a:t>
            </a:r>
            <a:r>
              <a:rPr lang="en-US"/>
              <a:t>  </a:t>
            </a:r>
            <a:r>
              <a:rPr lang="en-US" altLang="ja-JP">
                <a:ea typeface="MS PGothic" pitchFamily="34" charset="-128"/>
              </a:rPr>
              <a:t>AG:XF features</a:t>
            </a:r>
            <a:endParaRPr lang="en-US"/>
          </a:p>
        </p:txBody>
      </p:sp>
      <p:sp>
        <p:nvSpPr>
          <p:cNvPr id="5123" name="Rectangle 3"/>
          <p:cNvSpPr>
            <a:spLocks noGrp="1" noChangeArrowheads="1"/>
          </p:cNvSpPr>
          <p:nvPr>
            <p:ph type="body" idx="1"/>
          </p:nvPr>
        </p:nvSpPr>
        <p:spPr>
          <a:xfrm>
            <a:off x="393700" y="1763713"/>
            <a:ext cx="6172200" cy="7210425"/>
          </a:xfrm>
        </p:spPr>
        <p:txBody>
          <a:bodyPr/>
          <a:lstStyle/>
          <a:p>
            <a:pPr>
              <a:lnSpc>
                <a:spcPct val="80000"/>
              </a:lnSpc>
            </a:pPr>
            <a:endParaRPr lang="en-US" sz="1000"/>
          </a:p>
          <a:p>
            <a:pPr>
              <a:lnSpc>
                <a:spcPct val="80000"/>
              </a:lnSpc>
              <a:buFontTx/>
              <a:buNone/>
            </a:pPr>
            <a:r>
              <a:rPr lang="en-US" sz="1400" b="1"/>
              <a:t>Brief of Features:</a:t>
            </a:r>
            <a:r>
              <a:rPr lang="en-US" sz="1000"/>
              <a:t>						</a:t>
            </a:r>
          </a:p>
          <a:p>
            <a:pPr>
              <a:lnSpc>
                <a:spcPct val="80000"/>
              </a:lnSpc>
            </a:pPr>
            <a:r>
              <a:rPr lang="en-US" altLang="ja-JP" sz="1100">
                <a:ea typeface="MS PGothic" pitchFamily="34" charset="-128"/>
              </a:rPr>
              <a:t>PIC</a:t>
            </a:r>
            <a:r>
              <a:rPr lang="en-US" sz="1100"/>
              <a:t>16</a:t>
            </a:r>
            <a:r>
              <a:rPr lang="en-US" altLang="ja-JP" sz="1100">
                <a:ea typeface="MS PGothic" pitchFamily="34" charset="-128"/>
              </a:rPr>
              <a:t>F</a:t>
            </a:r>
            <a:r>
              <a:rPr lang="en-US" sz="1100"/>
              <a:t>684 microcontroller				</a:t>
            </a:r>
          </a:p>
          <a:p>
            <a:pPr>
              <a:lnSpc>
                <a:spcPct val="80000"/>
              </a:lnSpc>
            </a:pPr>
            <a:r>
              <a:rPr lang="en-US" sz="1100"/>
              <a:t>Most lights powered by microcontroller				</a:t>
            </a:r>
          </a:p>
          <a:p>
            <a:pPr>
              <a:lnSpc>
                <a:spcPct val="80000"/>
              </a:lnSpc>
            </a:pPr>
            <a:r>
              <a:rPr lang="en-US" sz="1100"/>
              <a:t>Li-Ion </a:t>
            </a:r>
            <a:r>
              <a:rPr lang="en-US" altLang="ja-JP" sz="1100">
                <a:ea typeface="MS PGothic" pitchFamily="34" charset="-128"/>
              </a:rPr>
              <a:t>cell</a:t>
            </a:r>
            <a:r>
              <a:rPr lang="en-US" sz="1100"/>
              <a:t>					</a:t>
            </a:r>
          </a:p>
          <a:p>
            <a:pPr>
              <a:lnSpc>
                <a:spcPct val="80000"/>
              </a:lnSpc>
            </a:pPr>
            <a:r>
              <a:rPr lang="en-US" sz="1100"/>
              <a:t>Cree Q5 XR-E LED				</a:t>
            </a:r>
          </a:p>
          <a:p>
            <a:pPr>
              <a:lnSpc>
                <a:spcPct val="80000"/>
              </a:lnSpc>
            </a:pPr>
            <a:r>
              <a:rPr lang="en-US" sz="1100"/>
              <a:t>IR, RGB, UV, controllable R,G,B LED’s			</a:t>
            </a:r>
          </a:p>
          <a:p>
            <a:pPr>
              <a:lnSpc>
                <a:spcPct val="80000"/>
              </a:lnSpc>
            </a:pPr>
            <a:r>
              <a:rPr lang="en-US" sz="1100"/>
              <a:t>Constant on backlights for Main switch and power ports		</a:t>
            </a:r>
          </a:p>
          <a:p>
            <a:pPr>
              <a:lnSpc>
                <a:spcPct val="80000"/>
              </a:lnSpc>
            </a:pPr>
            <a:r>
              <a:rPr lang="en-US" sz="1100"/>
              <a:t>Other backlights				</a:t>
            </a:r>
          </a:p>
          <a:p>
            <a:pPr>
              <a:lnSpc>
                <a:spcPct val="80000"/>
              </a:lnSpc>
            </a:pPr>
            <a:r>
              <a:rPr lang="en-US" sz="1100"/>
              <a:t>All switches have backlights				</a:t>
            </a:r>
          </a:p>
          <a:p>
            <a:pPr>
              <a:lnSpc>
                <a:spcPct val="80000"/>
              </a:lnSpc>
            </a:pPr>
            <a:r>
              <a:rPr lang="en-US" sz="1100"/>
              <a:t>8 main modes: 					</a:t>
            </a:r>
          </a:p>
          <a:p>
            <a:pPr lvl="1">
              <a:lnSpc>
                <a:spcPct val="80000"/>
              </a:lnSpc>
            </a:pPr>
            <a:r>
              <a:rPr lang="en-US" sz="1100"/>
              <a:t>W: main output mode</a:t>
            </a:r>
          </a:p>
          <a:p>
            <a:pPr lvl="1">
              <a:lnSpc>
                <a:spcPct val="80000"/>
              </a:lnSpc>
            </a:pPr>
            <a:r>
              <a:rPr lang="en-US" sz="1100"/>
              <a:t>R: Hyperthermia mode				</a:t>
            </a:r>
          </a:p>
          <a:p>
            <a:pPr lvl="1">
              <a:lnSpc>
                <a:spcPct val="80000"/>
              </a:lnSpc>
            </a:pPr>
            <a:r>
              <a:rPr lang="en-US" sz="1100"/>
              <a:t>Y: Flashing Output mode			</a:t>
            </a:r>
          </a:p>
          <a:p>
            <a:pPr lvl="2">
              <a:lnSpc>
                <a:spcPct val="80000"/>
              </a:lnSpc>
            </a:pPr>
            <a:r>
              <a:rPr lang="en-US" sz="1100"/>
              <a:t>Has selectable sub-modes and levels of sub-modes	</a:t>
            </a:r>
          </a:p>
          <a:p>
            <a:pPr lvl="1">
              <a:lnSpc>
                <a:spcPct val="80000"/>
              </a:lnSpc>
            </a:pPr>
            <a:r>
              <a:rPr lang="en-US" sz="1100"/>
              <a:t>G: IR receive mode				</a:t>
            </a:r>
          </a:p>
          <a:p>
            <a:pPr lvl="1">
              <a:lnSpc>
                <a:spcPct val="80000"/>
              </a:lnSpc>
            </a:pPr>
            <a:r>
              <a:rPr lang="en-US" sz="1100"/>
              <a:t>C: IR + Warning mode (put out SOS) 	</a:t>
            </a:r>
          </a:p>
          <a:p>
            <a:pPr lvl="1">
              <a:lnSpc>
                <a:spcPct val="80000"/>
              </a:lnSpc>
            </a:pPr>
            <a:r>
              <a:rPr lang="en-US" sz="1100"/>
              <a:t>B: Hypothermia mode				</a:t>
            </a:r>
          </a:p>
          <a:p>
            <a:pPr lvl="1">
              <a:lnSpc>
                <a:spcPct val="80000"/>
              </a:lnSpc>
            </a:pPr>
            <a:r>
              <a:rPr lang="en-US" sz="1100"/>
              <a:t>V: Sound Output mode</a:t>
            </a:r>
          </a:p>
          <a:p>
            <a:pPr lvl="2">
              <a:lnSpc>
                <a:spcPct val="80000"/>
              </a:lnSpc>
            </a:pPr>
            <a:r>
              <a:rPr lang="en-US" sz="1100"/>
              <a:t>Has selectable sub-modes and levels of sub-modes	</a:t>
            </a:r>
          </a:p>
          <a:p>
            <a:pPr lvl="1">
              <a:lnSpc>
                <a:spcPct val="80000"/>
              </a:lnSpc>
            </a:pPr>
            <a:r>
              <a:rPr lang="en-US" sz="1100"/>
              <a:t>F: Backlights/ Display mode 				</a:t>
            </a:r>
          </a:p>
          <a:p>
            <a:pPr>
              <a:lnSpc>
                <a:spcPct val="80000"/>
              </a:lnSpc>
            </a:pPr>
            <a:r>
              <a:rPr lang="en-US" sz="1100"/>
              <a:t>IR controlled: W, IR, RGB, UV, speaker, backlights</a:t>
            </a:r>
          </a:p>
          <a:p>
            <a:pPr>
              <a:lnSpc>
                <a:spcPct val="80000"/>
              </a:lnSpc>
            </a:pPr>
            <a:r>
              <a:rPr lang="en-US" sz="1100"/>
              <a:t>Reed switch master shutoff switch</a:t>
            </a:r>
          </a:p>
          <a:p>
            <a:pPr>
              <a:lnSpc>
                <a:spcPct val="80000"/>
              </a:lnSpc>
            </a:pPr>
            <a:r>
              <a:rPr lang="en-US" sz="1100"/>
              <a:t>PTC short-circuit protection switch		</a:t>
            </a:r>
          </a:p>
          <a:p>
            <a:pPr>
              <a:lnSpc>
                <a:spcPct val="80000"/>
              </a:lnSpc>
            </a:pPr>
            <a:r>
              <a:rPr lang="en-US" sz="1100"/>
              <a:t>Thermometer to measure White LED (including IR control):		</a:t>
            </a:r>
          </a:p>
          <a:p>
            <a:pPr lvl="1">
              <a:lnSpc>
                <a:spcPct val="80000"/>
              </a:lnSpc>
            </a:pPr>
            <a:r>
              <a:rPr lang="en-US" sz="1100"/>
              <a:t>auto LED lower power when &gt;70C and beep warning		</a:t>
            </a:r>
          </a:p>
          <a:p>
            <a:pPr lvl="1">
              <a:lnSpc>
                <a:spcPct val="80000"/>
              </a:lnSpc>
            </a:pPr>
            <a:r>
              <a:rPr lang="en-US" sz="1100"/>
              <a:t>LED shutoff when &gt;90C and beep warning </a:t>
            </a:r>
          </a:p>
          <a:p>
            <a:pPr>
              <a:lnSpc>
                <a:spcPct val="80000"/>
              </a:lnSpc>
            </a:pPr>
            <a:r>
              <a:rPr lang="en-US" sz="1100"/>
              <a:t>USB battery charge or external wall mount charge</a:t>
            </a:r>
            <a:r>
              <a:rPr lang="en-US" altLang="ja-JP" sz="1100">
                <a:ea typeface="MS PGothic" pitchFamily="34" charset="-128"/>
              </a:rPr>
              <a:t> (5V)</a:t>
            </a:r>
            <a:r>
              <a:rPr lang="en-US" sz="1100"/>
              <a:t>		</a:t>
            </a:r>
          </a:p>
          <a:p>
            <a:pPr>
              <a:lnSpc>
                <a:spcPct val="80000"/>
              </a:lnSpc>
            </a:pPr>
            <a:r>
              <a:rPr lang="en-US" sz="1100"/>
              <a:t>Battery Level indicator: L</a:t>
            </a:r>
            <a:r>
              <a:rPr lang="en-US" altLang="ja-JP" sz="1100">
                <a:ea typeface="MS PGothic" pitchFamily="34" charset="-128"/>
              </a:rPr>
              <a:t>-</a:t>
            </a:r>
            <a:r>
              <a:rPr lang="en-US" sz="1100"/>
              <a:t>H: red, yellow, green, blue	</a:t>
            </a:r>
            <a:r>
              <a:rPr lang="en-US" sz="1300"/>
              <a:t>		</a:t>
            </a:r>
          </a:p>
          <a:p>
            <a:pPr>
              <a:lnSpc>
                <a:spcPct val="80000"/>
              </a:lnSpc>
            </a:pPr>
            <a:r>
              <a:rPr lang="en-US" sz="1100"/>
              <a:t>Periodically sends out IR signal (mode, device)			</a:t>
            </a:r>
          </a:p>
          <a:p>
            <a:pPr>
              <a:lnSpc>
                <a:spcPct val="80000"/>
              </a:lnSpc>
            </a:pPr>
            <a:r>
              <a:rPr lang="en-US" sz="1100"/>
              <a:t>Latching main switch 				</a:t>
            </a:r>
          </a:p>
          <a:p>
            <a:pPr>
              <a:lnSpc>
                <a:spcPct val="80000"/>
              </a:lnSpc>
            </a:pPr>
            <a:r>
              <a:rPr lang="en-US" sz="1100"/>
              <a:t>IR, RGB, and IR LED’s embedded in lens</a:t>
            </a:r>
          </a:p>
          <a:p>
            <a:pPr>
              <a:lnSpc>
                <a:spcPct val="80000"/>
              </a:lnSpc>
            </a:pPr>
            <a:r>
              <a:rPr lang="en-US" sz="1100"/>
              <a:t>CZ on top of R,G,B controllable LED</a:t>
            </a:r>
          </a:p>
          <a:p>
            <a:pPr>
              <a:lnSpc>
                <a:spcPct val="80000"/>
              </a:lnSpc>
            </a:pPr>
            <a:r>
              <a:rPr lang="en-US" sz="1100"/>
              <a:t>Other various magnets and a key ring			</a:t>
            </a:r>
          </a:p>
          <a:p>
            <a:pPr>
              <a:lnSpc>
                <a:spcPct val="80000"/>
              </a:lnSpc>
            </a:pPr>
            <a:r>
              <a:rPr lang="en-US" sz="1100"/>
              <a:t>WDT enabled to ensure continued running of MCU		</a:t>
            </a:r>
          </a:p>
          <a:p>
            <a:pPr>
              <a:lnSpc>
                <a:spcPct val="80000"/>
              </a:lnSpc>
            </a:pPr>
            <a:r>
              <a:rPr lang="en-US" sz="1100"/>
              <a:t>Plastic case &amp; glued parts for ruggedness			</a:t>
            </a:r>
          </a:p>
          <a:p>
            <a:pPr>
              <a:lnSpc>
                <a:spcPct val="80000"/>
              </a:lnSpc>
            </a:pPr>
            <a:r>
              <a:rPr lang="en-US" sz="1100"/>
              <a:t>≤</a:t>
            </a:r>
            <a:r>
              <a:rPr lang="en-US" altLang="ja-JP" sz="1100">
                <a:ea typeface="MS PGothic" pitchFamily="34" charset="-128"/>
              </a:rPr>
              <a:t>250</a:t>
            </a:r>
            <a:r>
              <a:rPr lang="en-US" sz="1100"/>
              <a:t> Lumens of light output	</a:t>
            </a:r>
            <a:r>
              <a:rPr lang="en-US" sz="800"/>
              <a:t>								</a:t>
            </a:r>
          </a:p>
        </p:txBody>
      </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2"/>
          <p:cNvSpPr>
            <a:spLocks noGrp="1" noChangeArrowheads="1"/>
          </p:cNvSpPr>
          <p:nvPr>
            <p:ph type="title"/>
          </p:nvPr>
        </p:nvSpPr>
        <p:spPr/>
        <p:txBody>
          <a:bodyPr/>
          <a:lstStyle/>
          <a:p>
            <a:r>
              <a:rPr lang="en-US"/>
              <a:t>2.1  Parts</a:t>
            </a:r>
          </a:p>
        </p:txBody>
      </p:sp>
      <p:sp>
        <p:nvSpPr>
          <p:cNvPr id="6147" name="Rectangle 3"/>
          <p:cNvSpPr>
            <a:spLocks noGrp="1" noChangeArrowheads="1"/>
          </p:cNvSpPr>
          <p:nvPr>
            <p:ph type="body" idx="1"/>
          </p:nvPr>
        </p:nvSpPr>
        <p:spPr>
          <a:xfrm>
            <a:off x="342900" y="2133600"/>
            <a:ext cx="6172200" cy="7010400"/>
          </a:xfrm>
        </p:spPr>
        <p:txBody>
          <a:bodyPr/>
          <a:lstStyle/>
          <a:p>
            <a:pPr>
              <a:lnSpc>
                <a:spcPct val="90000"/>
              </a:lnSpc>
            </a:pPr>
            <a:r>
              <a:rPr lang="en-US" altLang="ja-JP">
                <a:ea typeface="MS PGothic" pitchFamily="34" charset="-128"/>
              </a:rPr>
              <a:t>Chapter 2 deals with parts needed for the AG:XF flashlight and its companion electronics.</a:t>
            </a:r>
          </a:p>
          <a:p>
            <a:pPr>
              <a:lnSpc>
                <a:spcPct val="90000"/>
              </a:lnSpc>
            </a:pPr>
            <a:r>
              <a:rPr lang="en-US" altLang="ja-JP">
                <a:ea typeface="MS PGothic" pitchFamily="34" charset="-128"/>
              </a:rPr>
              <a:t>Section 2.2 covers the parts needed for the            AG:XF01-2008/WTMCE, divided into 4 sections.</a:t>
            </a:r>
          </a:p>
          <a:p>
            <a:pPr lvl="1">
              <a:lnSpc>
                <a:spcPct val="90000"/>
              </a:lnSpc>
            </a:pPr>
            <a:r>
              <a:rPr lang="en-US" altLang="ja-JP">
                <a:ea typeface="MS PGothic" pitchFamily="34" charset="-128"/>
              </a:rPr>
              <a:t>Electronics</a:t>
            </a:r>
          </a:p>
          <a:p>
            <a:pPr lvl="1">
              <a:lnSpc>
                <a:spcPct val="90000"/>
              </a:lnSpc>
            </a:pPr>
            <a:r>
              <a:rPr lang="en-US" altLang="ja-JP">
                <a:ea typeface="MS PGothic" pitchFamily="34" charset="-128"/>
              </a:rPr>
              <a:t>Casing</a:t>
            </a:r>
          </a:p>
          <a:p>
            <a:pPr lvl="1">
              <a:lnSpc>
                <a:spcPct val="90000"/>
              </a:lnSpc>
            </a:pPr>
            <a:r>
              <a:rPr lang="en-US" altLang="ja-JP">
                <a:ea typeface="MS PGothic" pitchFamily="34" charset="-128"/>
              </a:rPr>
              <a:t>Misc.</a:t>
            </a:r>
          </a:p>
          <a:p>
            <a:pPr lvl="1">
              <a:lnSpc>
                <a:spcPct val="90000"/>
              </a:lnSpc>
            </a:pPr>
            <a:r>
              <a:rPr lang="en-US" altLang="ja-JP">
                <a:ea typeface="MS PGothic" pitchFamily="34" charset="-128"/>
              </a:rPr>
              <a:t>Tools</a:t>
            </a:r>
          </a:p>
          <a:p>
            <a:pPr>
              <a:lnSpc>
                <a:spcPct val="90000"/>
              </a:lnSpc>
            </a:pPr>
            <a:r>
              <a:rPr lang="en-US" altLang="ja-JP">
                <a:ea typeface="MS PGothic" pitchFamily="34" charset="-128"/>
              </a:rPr>
              <a:t>Pages will be devoted for companion electronics.</a:t>
            </a:r>
          </a:p>
          <a:p>
            <a:pPr lvl="1">
              <a:lnSpc>
                <a:spcPct val="90000"/>
              </a:lnSpc>
              <a:buFontTx/>
              <a:buNone/>
            </a:pPr>
            <a:endParaRPr lang="en-US"/>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8" name="Rectangle 4"/>
          <p:cNvSpPr>
            <a:spLocks noGrp="1" noChangeArrowheads="1"/>
          </p:cNvSpPr>
          <p:nvPr>
            <p:ph type="title"/>
          </p:nvPr>
        </p:nvSpPr>
        <p:spPr/>
        <p:txBody>
          <a:bodyPr/>
          <a:lstStyle/>
          <a:p>
            <a:r>
              <a:rPr lang="en-US" altLang="ja-JP">
                <a:ea typeface="MS PGothic" pitchFamily="34" charset="-128"/>
              </a:rPr>
              <a:t>2.2  AG:XF</a:t>
            </a:r>
            <a:endParaRPr lang="en-US"/>
          </a:p>
        </p:txBody>
      </p:sp>
      <p:sp>
        <p:nvSpPr>
          <p:cNvPr id="57349" name="Rectangle 5"/>
          <p:cNvSpPr>
            <a:spLocks noGrp="1" noChangeArrowheads="1"/>
          </p:cNvSpPr>
          <p:nvPr>
            <p:ph type="body" sz="half" idx="1"/>
          </p:nvPr>
        </p:nvSpPr>
        <p:spPr>
          <a:xfrm>
            <a:off x="342900" y="1801813"/>
            <a:ext cx="3009900" cy="7019925"/>
          </a:xfrm>
        </p:spPr>
        <p:txBody>
          <a:bodyPr/>
          <a:lstStyle/>
          <a:p>
            <a:pPr>
              <a:lnSpc>
                <a:spcPct val="80000"/>
              </a:lnSpc>
            </a:pPr>
            <a:r>
              <a:rPr lang="en-US" altLang="ja-JP" sz="1200">
                <a:ea typeface="MS PGothic" pitchFamily="34" charset="-128"/>
              </a:rPr>
              <a:t>Electronics</a:t>
            </a:r>
          </a:p>
          <a:p>
            <a:pPr lvl="1">
              <a:lnSpc>
                <a:spcPct val="80000"/>
              </a:lnSpc>
            </a:pPr>
            <a:r>
              <a:rPr lang="en-US" altLang="ja-JP" sz="1000">
                <a:ea typeface="MS PGothic" pitchFamily="34" charset="-128"/>
              </a:rPr>
              <a:t>(1) PIC16F684 (SMD)</a:t>
            </a:r>
          </a:p>
          <a:p>
            <a:pPr lvl="1">
              <a:lnSpc>
                <a:spcPct val="80000"/>
              </a:lnSpc>
            </a:pPr>
            <a:r>
              <a:rPr lang="en-US" altLang="ja-JP" sz="1000">
                <a:ea typeface="MS PGothic" pitchFamily="34" charset="-128"/>
              </a:rPr>
              <a:t>(1) Li-Ion Cell</a:t>
            </a:r>
          </a:p>
          <a:p>
            <a:pPr lvl="1">
              <a:lnSpc>
                <a:spcPct val="80000"/>
              </a:lnSpc>
            </a:pPr>
            <a:r>
              <a:rPr lang="en-US" altLang="ja-JP" sz="1000">
                <a:ea typeface="MS PGothic" pitchFamily="34" charset="-128"/>
              </a:rPr>
              <a:t>(1) CREE XR-E Q5 LED</a:t>
            </a:r>
          </a:p>
          <a:p>
            <a:pPr lvl="1">
              <a:lnSpc>
                <a:spcPct val="80000"/>
              </a:lnSpc>
            </a:pPr>
            <a:r>
              <a:rPr lang="en-US" altLang="ja-JP" sz="1000">
                <a:ea typeface="MS PGothic" pitchFamily="34" charset="-128"/>
              </a:rPr>
              <a:t>(1) DPDT latching pushbutton switch</a:t>
            </a:r>
          </a:p>
          <a:p>
            <a:pPr lvl="1">
              <a:lnSpc>
                <a:spcPct val="80000"/>
              </a:lnSpc>
            </a:pPr>
            <a:r>
              <a:rPr lang="en-US" altLang="ja-JP" sz="1000">
                <a:ea typeface="MS PGothic" pitchFamily="34" charset="-128"/>
              </a:rPr>
              <a:t>(3) .2” sq switches</a:t>
            </a:r>
          </a:p>
          <a:p>
            <a:pPr lvl="1">
              <a:lnSpc>
                <a:spcPct val="80000"/>
              </a:lnSpc>
            </a:pPr>
            <a:r>
              <a:rPr lang="en-US" altLang="ja-JP" sz="1000">
                <a:ea typeface="MS PGothic" pitchFamily="34" charset="-128"/>
              </a:rPr>
              <a:t>(1) IR LED</a:t>
            </a:r>
          </a:p>
          <a:p>
            <a:pPr lvl="1">
              <a:lnSpc>
                <a:spcPct val="80000"/>
              </a:lnSpc>
            </a:pPr>
            <a:r>
              <a:rPr lang="en-US" altLang="ja-JP" sz="1000">
                <a:ea typeface="MS PGothic" pitchFamily="34" charset="-128"/>
              </a:rPr>
              <a:t>(1) RGB LED</a:t>
            </a:r>
          </a:p>
          <a:p>
            <a:pPr lvl="1">
              <a:lnSpc>
                <a:spcPct val="80000"/>
              </a:lnSpc>
            </a:pPr>
            <a:r>
              <a:rPr lang="en-US" altLang="ja-JP" sz="1000">
                <a:ea typeface="MS PGothic" pitchFamily="34" charset="-128"/>
              </a:rPr>
              <a:t>(1) UV LED</a:t>
            </a:r>
          </a:p>
          <a:p>
            <a:pPr lvl="1">
              <a:lnSpc>
                <a:spcPct val="80000"/>
              </a:lnSpc>
            </a:pPr>
            <a:r>
              <a:rPr lang="en-US" altLang="ja-JP" sz="1000">
                <a:ea typeface="MS PGothic" pitchFamily="34" charset="-128"/>
              </a:rPr>
              <a:t>(1) Small Speaker</a:t>
            </a:r>
          </a:p>
          <a:p>
            <a:pPr lvl="1">
              <a:lnSpc>
                <a:spcPct val="80000"/>
              </a:lnSpc>
            </a:pPr>
            <a:r>
              <a:rPr lang="en-US" altLang="ja-JP" sz="1000">
                <a:ea typeface="MS PGothic" pitchFamily="34" charset="-128"/>
              </a:rPr>
              <a:t>(1) 5mm Reed Switch</a:t>
            </a:r>
          </a:p>
          <a:p>
            <a:pPr lvl="1">
              <a:lnSpc>
                <a:spcPct val="80000"/>
              </a:lnSpc>
            </a:pPr>
            <a:r>
              <a:rPr lang="en-US" altLang="ja-JP" sz="1000">
                <a:ea typeface="MS PGothic" pitchFamily="34" charset="-128"/>
              </a:rPr>
              <a:t>(1) 1.5A PTC resettable fuse</a:t>
            </a:r>
          </a:p>
          <a:p>
            <a:pPr lvl="1">
              <a:lnSpc>
                <a:spcPct val="80000"/>
              </a:lnSpc>
            </a:pPr>
            <a:r>
              <a:rPr lang="en-US" altLang="ja-JP" sz="1000">
                <a:ea typeface="MS PGothic" pitchFamily="34" charset="-128"/>
              </a:rPr>
              <a:t>(7) Female DIP sockets</a:t>
            </a:r>
          </a:p>
          <a:p>
            <a:pPr lvl="1">
              <a:lnSpc>
                <a:spcPct val="80000"/>
              </a:lnSpc>
            </a:pPr>
            <a:r>
              <a:rPr lang="en-US" altLang="ja-JP" sz="1000">
                <a:ea typeface="MS PGothic" pitchFamily="34" charset="-128"/>
              </a:rPr>
              <a:t>(1) IC switch </a:t>
            </a:r>
            <a:r>
              <a:rPr lang="en-US" sz="1000">
                <a:solidFill>
                  <a:srgbClr val="000000"/>
                </a:solidFill>
              </a:rPr>
              <a:t>TS5A3166</a:t>
            </a:r>
            <a:endParaRPr lang="en-US" sz="1000"/>
          </a:p>
          <a:p>
            <a:pPr lvl="1">
              <a:lnSpc>
                <a:spcPct val="80000"/>
              </a:lnSpc>
            </a:pPr>
            <a:r>
              <a:rPr lang="en-US" altLang="ja-JP" sz="1000">
                <a:ea typeface="MS PGothic" pitchFamily="34" charset="-128"/>
              </a:rPr>
              <a:t>(1) Li-Ion charger </a:t>
            </a:r>
            <a:r>
              <a:rPr lang="en-US" sz="1000">
                <a:solidFill>
                  <a:srgbClr val="000000"/>
                </a:solidFill>
              </a:rPr>
              <a:t>STC4054</a:t>
            </a:r>
            <a:endParaRPr lang="en-US" sz="1000"/>
          </a:p>
          <a:p>
            <a:pPr lvl="1">
              <a:lnSpc>
                <a:spcPct val="80000"/>
              </a:lnSpc>
            </a:pPr>
            <a:r>
              <a:rPr lang="en-US" altLang="ja-JP" sz="1000">
                <a:ea typeface="MS PGothic" pitchFamily="34" charset="-128"/>
              </a:rPr>
              <a:t>(2) SOT-23 NPN transistors</a:t>
            </a:r>
          </a:p>
          <a:p>
            <a:pPr lvl="1">
              <a:lnSpc>
                <a:spcPct val="80000"/>
              </a:lnSpc>
            </a:pPr>
            <a:r>
              <a:rPr lang="en-US" altLang="ja-JP" sz="1000">
                <a:ea typeface="MS PGothic" pitchFamily="34" charset="-128"/>
              </a:rPr>
              <a:t>(1) IR sensor </a:t>
            </a:r>
            <a:r>
              <a:rPr lang="en-US" sz="1000"/>
              <a:t>TSOP34838</a:t>
            </a:r>
          </a:p>
          <a:p>
            <a:pPr lvl="1">
              <a:lnSpc>
                <a:spcPct val="80000"/>
              </a:lnSpc>
            </a:pPr>
            <a:r>
              <a:rPr lang="en-US" altLang="ja-JP" sz="1000">
                <a:ea typeface="MS PGothic" pitchFamily="34" charset="-128"/>
              </a:rPr>
              <a:t>(1) 10K</a:t>
            </a:r>
            <a:r>
              <a:rPr lang="el-GR" altLang="ja-JP" sz="1000">
                <a:ea typeface="MS PGothic" pitchFamily="34" charset="-128"/>
              </a:rPr>
              <a:t>Ω</a:t>
            </a:r>
            <a:r>
              <a:rPr lang="en-US" altLang="ja-JP" sz="1000">
                <a:ea typeface="MS PGothic" pitchFamily="34" charset="-128"/>
              </a:rPr>
              <a:t> (25</a:t>
            </a:r>
            <a:r>
              <a:rPr lang="en-US" altLang="ja-JP" sz="1000" baseline="30000">
                <a:ea typeface="MS PGothic" pitchFamily="34" charset="-128"/>
              </a:rPr>
              <a:t>o</a:t>
            </a:r>
            <a:r>
              <a:rPr lang="en-US" altLang="ja-JP" sz="1000">
                <a:ea typeface="MS PGothic" pitchFamily="34" charset="-128"/>
              </a:rPr>
              <a:t>C) NTC thermistor</a:t>
            </a:r>
          </a:p>
          <a:p>
            <a:pPr lvl="1">
              <a:lnSpc>
                <a:spcPct val="80000"/>
              </a:lnSpc>
            </a:pPr>
            <a:r>
              <a:rPr lang="en-US" altLang="ja-JP" sz="1000">
                <a:ea typeface="MS PGothic" pitchFamily="34" charset="-128"/>
              </a:rPr>
              <a:t>(2) 1uF capacitors [603,603]</a:t>
            </a:r>
          </a:p>
          <a:p>
            <a:pPr lvl="1">
              <a:lnSpc>
                <a:spcPct val="80000"/>
              </a:lnSpc>
            </a:pPr>
            <a:r>
              <a:rPr lang="en-US" altLang="ja-JP" sz="1000">
                <a:ea typeface="MS PGothic" pitchFamily="34" charset="-128"/>
              </a:rPr>
              <a:t>(1) R,G,B LED SMD (1210)</a:t>
            </a:r>
          </a:p>
          <a:p>
            <a:pPr lvl="1">
              <a:lnSpc>
                <a:spcPct val="80000"/>
              </a:lnSpc>
            </a:pPr>
            <a:r>
              <a:rPr lang="en-US" altLang="ja-JP" sz="1000">
                <a:ea typeface="MS PGothic" pitchFamily="34" charset="-128"/>
              </a:rPr>
              <a:t>(3) Red SMD LED [1206,603,603]</a:t>
            </a:r>
          </a:p>
          <a:p>
            <a:pPr lvl="1">
              <a:lnSpc>
                <a:spcPct val="80000"/>
              </a:lnSpc>
            </a:pPr>
            <a:r>
              <a:rPr lang="en-US" altLang="ja-JP" sz="1000">
                <a:ea typeface="MS PGothic" pitchFamily="34" charset="-128"/>
              </a:rPr>
              <a:t>(1) Orange SMD LED [603]</a:t>
            </a:r>
          </a:p>
          <a:p>
            <a:pPr lvl="1">
              <a:lnSpc>
                <a:spcPct val="80000"/>
              </a:lnSpc>
            </a:pPr>
            <a:r>
              <a:rPr lang="en-US" altLang="ja-JP" sz="1000">
                <a:ea typeface="MS PGothic" pitchFamily="34" charset="-128"/>
              </a:rPr>
              <a:t>(2) Yellow SMD LED [1206,603]</a:t>
            </a:r>
          </a:p>
          <a:p>
            <a:pPr lvl="1">
              <a:lnSpc>
                <a:spcPct val="80000"/>
              </a:lnSpc>
            </a:pPr>
            <a:r>
              <a:rPr lang="en-US" altLang="ja-JP" sz="1000">
                <a:ea typeface="MS PGothic" pitchFamily="34" charset="-128"/>
              </a:rPr>
              <a:t>(2) Green SMD LED [1206,603]</a:t>
            </a:r>
          </a:p>
          <a:p>
            <a:pPr lvl="1">
              <a:lnSpc>
                <a:spcPct val="80000"/>
              </a:lnSpc>
            </a:pPr>
            <a:r>
              <a:rPr lang="en-US" altLang="ja-JP" sz="1000">
                <a:ea typeface="MS PGothic" pitchFamily="34" charset="-128"/>
              </a:rPr>
              <a:t>(3) Blue SMD LED [1206,1206,603]</a:t>
            </a:r>
          </a:p>
          <a:p>
            <a:pPr lvl="1">
              <a:lnSpc>
                <a:spcPct val="80000"/>
              </a:lnSpc>
            </a:pPr>
            <a:r>
              <a:rPr lang="en-US" altLang="ja-JP" sz="1000">
                <a:ea typeface="MS PGothic" pitchFamily="34" charset="-128"/>
              </a:rPr>
              <a:t>(2) White SMD LED [603,603]</a:t>
            </a:r>
          </a:p>
          <a:p>
            <a:pPr lvl="1">
              <a:lnSpc>
                <a:spcPct val="80000"/>
              </a:lnSpc>
            </a:pPr>
            <a:r>
              <a:rPr lang="en-US" altLang="ja-JP" sz="1000">
                <a:ea typeface="MS PGothic" pitchFamily="34" charset="-128"/>
              </a:rPr>
              <a:t>(1) 3V Zener Diode</a:t>
            </a:r>
          </a:p>
          <a:p>
            <a:pPr lvl="1">
              <a:lnSpc>
                <a:spcPct val="80000"/>
              </a:lnSpc>
            </a:pPr>
            <a:r>
              <a:rPr lang="en-US" altLang="ja-JP" sz="1000">
                <a:ea typeface="MS PGothic" pitchFamily="34" charset="-128"/>
              </a:rPr>
              <a:t>(3) small (&lt;.7v) V</a:t>
            </a:r>
            <a:r>
              <a:rPr lang="en-US" altLang="ja-JP" sz="1000" baseline="-25000">
                <a:ea typeface="MS PGothic" pitchFamily="34" charset="-128"/>
              </a:rPr>
              <a:t>f</a:t>
            </a:r>
            <a:r>
              <a:rPr lang="en-US" altLang="ja-JP" sz="1000">
                <a:ea typeface="MS PGothic" pitchFamily="34" charset="-128"/>
              </a:rPr>
              <a:t> Diodes</a:t>
            </a:r>
          </a:p>
          <a:p>
            <a:pPr lvl="1">
              <a:lnSpc>
                <a:spcPct val="80000"/>
              </a:lnSpc>
            </a:pPr>
            <a:r>
              <a:rPr lang="en-US" altLang="ja-JP" sz="1000">
                <a:ea typeface="MS PGothic" pitchFamily="34" charset="-128"/>
              </a:rPr>
              <a:t>(3) 100</a:t>
            </a:r>
            <a:r>
              <a:rPr lang="el-GR" altLang="ja-JP" sz="1000">
                <a:ea typeface="MS PGothic" pitchFamily="34" charset="-128"/>
              </a:rPr>
              <a:t>Ω</a:t>
            </a:r>
            <a:r>
              <a:rPr lang="en-US" altLang="ja-JP" sz="1000">
                <a:ea typeface="MS PGothic" pitchFamily="34" charset="-128"/>
              </a:rPr>
              <a:t> resistors [603,603,603]</a:t>
            </a:r>
          </a:p>
          <a:p>
            <a:pPr lvl="1">
              <a:lnSpc>
                <a:spcPct val="80000"/>
              </a:lnSpc>
            </a:pPr>
            <a:r>
              <a:rPr lang="en-US" altLang="ja-JP" sz="1000">
                <a:ea typeface="MS PGothic" pitchFamily="34" charset="-128"/>
              </a:rPr>
              <a:t>(1) 220</a:t>
            </a:r>
            <a:r>
              <a:rPr lang="el-GR" altLang="ja-JP" sz="1000">
                <a:ea typeface="MS PGothic" pitchFamily="34" charset="-128"/>
              </a:rPr>
              <a:t>Ω</a:t>
            </a:r>
            <a:r>
              <a:rPr lang="en-US" altLang="ja-JP" sz="1000">
                <a:ea typeface="MS PGothic" pitchFamily="34" charset="-128"/>
              </a:rPr>
              <a:t> resistor [1206]</a:t>
            </a:r>
          </a:p>
          <a:p>
            <a:pPr lvl="1">
              <a:lnSpc>
                <a:spcPct val="80000"/>
              </a:lnSpc>
            </a:pPr>
            <a:r>
              <a:rPr lang="en-US" altLang="ja-JP" sz="1000">
                <a:ea typeface="MS PGothic" pitchFamily="34" charset="-128"/>
              </a:rPr>
              <a:t>(2) 470</a:t>
            </a:r>
            <a:r>
              <a:rPr lang="el-GR" altLang="ja-JP" sz="1000">
                <a:ea typeface="MS PGothic" pitchFamily="34" charset="-128"/>
              </a:rPr>
              <a:t>Ω</a:t>
            </a:r>
            <a:r>
              <a:rPr lang="en-US" altLang="ja-JP" sz="1000">
                <a:ea typeface="MS PGothic" pitchFamily="34" charset="-128"/>
              </a:rPr>
              <a:t> resistor [1206,1206]</a:t>
            </a:r>
          </a:p>
          <a:p>
            <a:pPr lvl="1">
              <a:lnSpc>
                <a:spcPct val="80000"/>
              </a:lnSpc>
            </a:pPr>
            <a:r>
              <a:rPr lang="en-US" altLang="ja-JP" sz="1000">
                <a:ea typeface="MS PGothic" pitchFamily="34" charset="-128"/>
              </a:rPr>
              <a:t>(2) 1k</a:t>
            </a:r>
            <a:r>
              <a:rPr lang="el-GR" altLang="ja-JP" sz="1000">
                <a:ea typeface="MS PGothic" pitchFamily="34" charset="-128"/>
              </a:rPr>
              <a:t>Ω</a:t>
            </a:r>
            <a:r>
              <a:rPr lang="en-US" altLang="ja-JP" sz="1000">
                <a:ea typeface="MS PGothic" pitchFamily="34" charset="-128"/>
              </a:rPr>
              <a:t> resistor [603,603]</a:t>
            </a:r>
          </a:p>
          <a:p>
            <a:pPr lvl="1">
              <a:lnSpc>
                <a:spcPct val="80000"/>
              </a:lnSpc>
            </a:pPr>
            <a:r>
              <a:rPr lang="en-US" altLang="ja-JP" sz="1000">
                <a:ea typeface="MS PGothic" pitchFamily="34" charset="-128"/>
              </a:rPr>
              <a:t>(2) 3.3k</a:t>
            </a:r>
            <a:r>
              <a:rPr lang="el-GR" altLang="ja-JP" sz="1000">
                <a:ea typeface="MS PGothic" pitchFamily="34" charset="-128"/>
              </a:rPr>
              <a:t>Ω</a:t>
            </a:r>
            <a:r>
              <a:rPr lang="en-US" altLang="ja-JP" sz="1000">
                <a:ea typeface="MS PGothic" pitchFamily="34" charset="-128"/>
              </a:rPr>
              <a:t> resistor [603,603]</a:t>
            </a:r>
          </a:p>
          <a:p>
            <a:pPr lvl="1">
              <a:lnSpc>
                <a:spcPct val="80000"/>
              </a:lnSpc>
            </a:pPr>
            <a:r>
              <a:rPr lang="en-US" altLang="ja-JP" sz="1000">
                <a:ea typeface="MS PGothic" pitchFamily="34" charset="-128"/>
              </a:rPr>
              <a:t>(1) 3.9k</a:t>
            </a:r>
            <a:r>
              <a:rPr lang="el-GR" altLang="ja-JP" sz="1000">
                <a:ea typeface="MS PGothic" pitchFamily="34" charset="-128"/>
              </a:rPr>
              <a:t>Ω</a:t>
            </a:r>
            <a:r>
              <a:rPr lang="en-US" altLang="ja-JP" sz="1000">
                <a:ea typeface="MS PGothic" pitchFamily="34" charset="-128"/>
              </a:rPr>
              <a:t> resistor [603]</a:t>
            </a:r>
          </a:p>
          <a:p>
            <a:pPr lvl="1">
              <a:lnSpc>
                <a:spcPct val="80000"/>
              </a:lnSpc>
            </a:pPr>
            <a:r>
              <a:rPr lang="en-US" altLang="ja-JP" sz="1000">
                <a:ea typeface="MS PGothic" pitchFamily="34" charset="-128"/>
              </a:rPr>
              <a:t>(1) 4.7k</a:t>
            </a:r>
            <a:r>
              <a:rPr lang="el-GR" altLang="ja-JP" sz="1000">
                <a:ea typeface="MS PGothic" pitchFamily="34" charset="-128"/>
              </a:rPr>
              <a:t>Ω</a:t>
            </a:r>
            <a:r>
              <a:rPr lang="en-US" altLang="ja-JP" sz="1000">
                <a:ea typeface="MS PGothic" pitchFamily="34" charset="-128"/>
              </a:rPr>
              <a:t> resistor [603]</a:t>
            </a:r>
          </a:p>
          <a:p>
            <a:pPr lvl="1">
              <a:lnSpc>
                <a:spcPct val="80000"/>
              </a:lnSpc>
            </a:pPr>
            <a:r>
              <a:rPr lang="en-US" altLang="ja-JP" sz="1000">
                <a:ea typeface="MS PGothic" pitchFamily="34" charset="-128"/>
              </a:rPr>
              <a:t>(2) 10k</a:t>
            </a:r>
            <a:r>
              <a:rPr lang="el-GR" altLang="ja-JP" sz="1000">
                <a:ea typeface="MS PGothic" pitchFamily="34" charset="-128"/>
              </a:rPr>
              <a:t>Ω</a:t>
            </a:r>
            <a:r>
              <a:rPr lang="en-US" altLang="ja-JP" sz="1000">
                <a:ea typeface="MS PGothic" pitchFamily="34" charset="-128"/>
              </a:rPr>
              <a:t> resistor [603,603]</a:t>
            </a:r>
          </a:p>
          <a:p>
            <a:pPr lvl="1">
              <a:lnSpc>
                <a:spcPct val="80000"/>
              </a:lnSpc>
            </a:pPr>
            <a:r>
              <a:rPr lang="en-US" altLang="ja-JP" sz="1000">
                <a:ea typeface="MS PGothic" pitchFamily="34" charset="-128"/>
              </a:rPr>
              <a:t>(1) 18k</a:t>
            </a:r>
            <a:r>
              <a:rPr lang="el-GR" altLang="ja-JP" sz="1000">
                <a:ea typeface="MS PGothic" pitchFamily="34" charset="-128"/>
              </a:rPr>
              <a:t>Ω</a:t>
            </a:r>
            <a:r>
              <a:rPr lang="en-US" altLang="ja-JP" sz="1000">
                <a:ea typeface="MS PGothic" pitchFamily="34" charset="-128"/>
              </a:rPr>
              <a:t> resistor [603]</a:t>
            </a:r>
          </a:p>
          <a:p>
            <a:pPr lvl="1">
              <a:lnSpc>
                <a:spcPct val="80000"/>
              </a:lnSpc>
            </a:pPr>
            <a:r>
              <a:rPr lang="en-US" altLang="ja-JP" sz="1000">
                <a:ea typeface="MS PGothic" pitchFamily="34" charset="-128"/>
              </a:rPr>
              <a:t>(3) 20k</a:t>
            </a:r>
            <a:r>
              <a:rPr lang="el-GR" altLang="ja-JP" sz="1000">
                <a:ea typeface="MS PGothic" pitchFamily="34" charset="-128"/>
              </a:rPr>
              <a:t>Ω</a:t>
            </a:r>
            <a:r>
              <a:rPr lang="en-US" altLang="ja-JP" sz="1000">
                <a:ea typeface="MS PGothic" pitchFamily="34" charset="-128"/>
              </a:rPr>
              <a:t> resistor [603,603,603]</a:t>
            </a:r>
          </a:p>
          <a:p>
            <a:pPr lvl="1">
              <a:lnSpc>
                <a:spcPct val="80000"/>
              </a:lnSpc>
            </a:pPr>
            <a:r>
              <a:rPr lang="en-US" altLang="ja-JP" sz="1000">
                <a:ea typeface="MS PGothic" pitchFamily="34" charset="-128"/>
              </a:rPr>
              <a:t>(2) 22k</a:t>
            </a:r>
            <a:r>
              <a:rPr lang="el-GR" altLang="ja-JP" sz="1000">
                <a:ea typeface="MS PGothic" pitchFamily="34" charset="-128"/>
              </a:rPr>
              <a:t>Ω</a:t>
            </a:r>
            <a:r>
              <a:rPr lang="en-US" altLang="ja-JP" sz="1000">
                <a:ea typeface="MS PGothic" pitchFamily="34" charset="-128"/>
              </a:rPr>
              <a:t> resistor [603,603]</a:t>
            </a:r>
          </a:p>
          <a:p>
            <a:pPr lvl="1">
              <a:lnSpc>
                <a:spcPct val="80000"/>
              </a:lnSpc>
            </a:pPr>
            <a:r>
              <a:rPr lang="en-US" altLang="ja-JP" sz="1000">
                <a:ea typeface="MS PGothic" pitchFamily="34" charset="-128"/>
              </a:rPr>
              <a:t>(1) 27k</a:t>
            </a:r>
            <a:r>
              <a:rPr lang="el-GR" altLang="ja-JP" sz="1000">
                <a:ea typeface="MS PGothic" pitchFamily="34" charset="-128"/>
              </a:rPr>
              <a:t>Ω</a:t>
            </a:r>
            <a:r>
              <a:rPr lang="en-US" altLang="ja-JP" sz="1000">
                <a:ea typeface="MS PGothic" pitchFamily="34" charset="-128"/>
              </a:rPr>
              <a:t> resistor [603]</a:t>
            </a:r>
          </a:p>
          <a:p>
            <a:pPr lvl="1">
              <a:lnSpc>
                <a:spcPct val="80000"/>
              </a:lnSpc>
            </a:pPr>
            <a:r>
              <a:rPr lang="en-US" altLang="ja-JP" sz="1000">
                <a:ea typeface="MS PGothic" pitchFamily="34" charset="-128"/>
              </a:rPr>
              <a:t>(2) 100k</a:t>
            </a:r>
            <a:r>
              <a:rPr lang="el-GR" altLang="ja-JP" sz="1000">
                <a:ea typeface="MS PGothic" pitchFamily="34" charset="-128"/>
              </a:rPr>
              <a:t>Ω</a:t>
            </a:r>
            <a:r>
              <a:rPr lang="en-US" altLang="ja-JP" sz="1000">
                <a:ea typeface="MS PGothic" pitchFamily="34" charset="-128"/>
              </a:rPr>
              <a:t> resistor [603,603]</a:t>
            </a:r>
          </a:p>
          <a:p>
            <a:pPr lvl="1">
              <a:lnSpc>
                <a:spcPct val="80000"/>
              </a:lnSpc>
            </a:pPr>
            <a:r>
              <a:rPr lang="en-US" altLang="ja-JP" sz="1000">
                <a:ea typeface="MS PGothic" pitchFamily="34" charset="-128"/>
              </a:rPr>
              <a:t>(1) 1M</a:t>
            </a:r>
            <a:r>
              <a:rPr lang="el-GR" altLang="ja-JP" sz="1000">
                <a:ea typeface="MS PGothic" pitchFamily="34" charset="-128"/>
              </a:rPr>
              <a:t>Ω</a:t>
            </a:r>
            <a:r>
              <a:rPr lang="en-US" altLang="ja-JP" sz="1000">
                <a:ea typeface="MS PGothic" pitchFamily="34" charset="-128"/>
              </a:rPr>
              <a:t> resistor [603]</a:t>
            </a:r>
          </a:p>
          <a:p>
            <a:pPr lvl="1">
              <a:lnSpc>
                <a:spcPct val="80000"/>
              </a:lnSpc>
            </a:pPr>
            <a:endParaRPr lang="el-GR" altLang="ja-JP" sz="1000">
              <a:ea typeface="MS PGothic" pitchFamily="34" charset="-128"/>
            </a:endParaRPr>
          </a:p>
          <a:p>
            <a:pPr>
              <a:lnSpc>
                <a:spcPct val="80000"/>
              </a:lnSpc>
            </a:pPr>
            <a:endParaRPr lang="en-US" sz="1200"/>
          </a:p>
        </p:txBody>
      </p:sp>
      <p:sp>
        <p:nvSpPr>
          <p:cNvPr id="57350" name="Rectangle 6"/>
          <p:cNvSpPr>
            <a:spLocks noGrp="1" noChangeArrowheads="1"/>
          </p:cNvSpPr>
          <p:nvPr>
            <p:ph type="body" sz="half" idx="2"/>
          </p:nvPr>
        </p:nvSpPr>
        <p:spPr>
          <a:xfrm>
            <a:off x="3505200" y="1801813"/>
            <a:ext cx="3009900" cy="7019925"/>
          </a:xfrm>
        </p:spPr>
        <p:txBody>
          <a:bodyPr/>
          <a:lstStyle/>
          <a:p>
            <a:pPr>
              <a:lnSpc>
                <a:spcPct val="80000"/>
              </a:lnSpc>
            </a:pPr>
            <a:r>
              <a:rPr lang="en-US" altLang="ja-JP" sz="1200">
                <a:ea typeface="MS PGothic" pitchFamily="34" charset="-128"/>
              </a:rPr>
              <a:t>Casing</a:t>
            </a:r>
          </a:p>
          <a:p>
            <a:pPr lvl="1">
              <a:lnSpc>
                <a:spcPct val="80000"/>
              </a:lnSpc>
            </a:pPr>
            <a:r>
              <a:rPr lang="en-US" altLang="ja-JP" sz="1000">
                <a:ea typeface="MS PGothic" pitchFamily="34" charset="-128"/>
              </a:rPr>
              <a:t>Acrylic tube .5”ID x .625”OD</a:t>
            </a:r>
          </a:p>
          <a:p>
            <a:pPr lvl="1">
              <a:lnSpc>
                <a:spcPct val="80000"/>
              </a:lnSpc>
            </a:pPr>
            <a:r>
              <a:rPr lang="en-US" altLang="ja-JP" sz="1000">
                <a:ea typeface="MS PGothic" pitchFamily="34" charset="-128"/>
              </a:rPr>
              <a:t>Epoxy</a:t>
            </a:r>
          </a:p>
          <a:p>
            <a:pPr lvl="1">
              <a:lnSpc>
                <a:spcPct val="80000"/>
              </a:lnSpc>
            </a:pPr>
            <a:r>
              <a:rPr lang="en-US" altLang="ja-JP" sz="1000">
                <a:ea typeface="MS PGothic" pitchFamily="34" charset="-128"/>
              </a:rPr>
              <a:t>Glue gun glue</a:t>
            </a:r>
          </a:p>
          <a:p>
            <a:pPr lvl="1">
              <a:lnSpc>
                <a:spcPct val="80000"/>
              </a:lnSpc>
            </a:pPr>
            <a:r>
              <a:rPr lang="en-US" altLang="ja-JP" sz="1000">
                <a:ea typeface="MS PGothic" pitchFamily="34" charset="-128"/>
              </a:rPr>
              <a:t>Clear Silicone RTV</a:t>
            </a:r>
          </a:p>
          <a:p>
            <a:pPr>
              <a:lnSpc>
                <a:spcPct val="80000"/>
              </a:lnSpc>
            </a:pPr>
            <a:r>
              <a:rPr lang="en-US" altLang="ja-JP" sz="1200">
                <a:ea typeface="MS PGothic" pitchFamily="34" charset="-128"/>
              </a:rPr>
              <a:t>Misc.</a:t>
            </a:r>
          </a:p>
          <a:p>
            <a:pPr lvl="1">
              <a:lnSpc>
                <a:spcPct val="80000"/>
              </a:lnSpc>
            </a:pPr>
            <a:r>
              <a:rPr lang="en-US" altLang="ja-JP" sz="1000">
                <a:ea typeface="MS PGothic" pitchFamily="34" charset="-128"/>
              </a:rPr>
              <a:t>Silicone Putty</a:t>
            </a:r>
          </a:p>
          <a:p>
            <a:pPr lvl="1">
              <a:lnSpc>
                <a:spcPct val="80000"/>
              </a:lnSpc>
            </a:pPr>
            <a:r>
              <a:rPr lang="en-US" altLang="ja-JP" sz="1000">
                <a:ea typeface="MS PGothic" pitchFamily="34" charset="-128"/>
              </a:rPr>
              <a:t>2-part clear casting urethane</a:t>
            </a:r>
          </a:p>
          <a:p>
            <a:pPr lvl="1">
              <a:lnSpc>
                <a:spcPct val="80000"/>
              </a:lnSpc>
            </a:pPr>
            <a:r>
              <a:rPr lang="en-US" altLang="ja-JP" sz="1000">
                <a:ea typeface="MS PGothic" pitchFamily="34" charset="-128"/>
              </a:rPr>
              <a:t>Wire-wrap wire (30 gauge)</a:t>
            </a:r>
          </a:p>
          <a:p>
            <a:pPr lvl="1">
              <a:lnSpc>
                <a:spcPct val="80000"/>
              </a:lnSpc>
            </a:pPr>
            <a:r>
              <a:rPr lang="en-US" altLang="ja-JP" sz="1000">
                <a:ea typeface="MS PGothic" pitchFamily="34" charset="-128"/>
              </a:rPr>
              <a:t>Solder</a:t>
            </a:r>
          </a:p>
          <a:p>
            <a:pPr lvl="1">
              <a:lnSpc>
                <a:spcPct val="80000"/>
              </a:lnSpc>
            </a:pPr>
            <a:r>
              <a:rPr lang="en-US" altLang="ja-JP" sz="1000">
                <a:ea typeface="MS PGothic" pitchFamily="34" charset="-128"/>
              </a:rPr>
              <a:t>Indalloy 117</a:t>
            </a:r>
          </a:p>
          <a:p>
            <a:pPr lvl="1">
              <a:lnSpc>
                <a:spcPct val="80000"/>
              </a:lnSpc>
            </a:pPr>
            <a:r>
              <a:rPr lang="en-US" altLang="ja-JP" sz="1000">
                <a:ea typeface="MS PGothic" pitchFamily="34" charset="-128"/>
              </a:rPr>
              <a:t>PCB (see layout)</a:t>
            </a:r>
          </a:p>
          <a:p>
            <a:pPr lvl="1">
              <a:lnSpc>
                <a:spcPct val="80000"/>
              </a:lnSpc>
            </a:pPr>
            <a:r>
              <a:rPr lang="en-US" altLang="ja-JP" sz="1000">
                <a:ea typeface="MS PGothic" pitchFamily="34" charset="-128"/>
              </a:rPr>
              <a:t>(4) magnets 1/8”ID x 3/8”OD x 1/8” thick</a:t>
            </a:r>
          </a:p>
          <a:p>
            <a:pPr lvl="1">
              <a:lnSpc>
                <a:spcPct val="80000"/>
              </a:lnSpc>
            </a:pPr>
            <a:r>
              <a:rPr lang="en-US" altLang="ja-JP" sz="1000">
                <a:ea typeface="MS PGothic" pitchFamily="34" charset="-128"/>
              </a:rPr>
              <a:t>(2) magnets 1/16”ID x ½”OD x 1/16” thick</a:t>
            </a:r>
          </a:p>
          <a:p>
            <a:pPr lvl="1">
              <a:lnSpc>
                <a:spcPct val="80000"/>
              </a:lnSpc>
            </a:pPr>
            <a:r>
              <a:rPr lang="en-US" altLang="ja-JP" sz="1000">
                <a:ea typeface="MS PGothic" pitchFamily="34" charset="-128"/>
              </a:rPr>
              <a:t>¼” spherical bead</a:t>
            </a:r>
          </a:p>
          <a:p>
            <a:pPr lvl="1">
              <a:lnSpc>
                <a:spcPct val="80000"/>
              </a:lnSpc>
            </a:pPr>
            <a:r>
              <a:rPr lang="en-US" altLang="ja-JP" sz="1000">
                <a:ea typeface="MS PGothic" pitchFamily="34" charset="-128"/>
              </a:rPr>
              <a:t>5mm cubic zircon</a:t>
            </a:r>
          </a:p>
          <a:p>
            <a:pPr lvl="1">
              <a:lnSpc>
                <a:spcPct val="80000"/>
              </a:lnSpc>
            </a:pPr>
            <a:r>
              <a:rPr lang="en-US" altLang="ja-JP" sz="1000">
                <a:ea typeface="MS PGothic" pitchFamily="34" charset="-128"/>
              </a:rPr>
              <a:t>Red, Yellow, Blue, White, Black Acrylic paints</a:t>
            </a:r>
          </a:p>
          <a:p>
            <a:pPr lvl="1">
              <a:lnSpc>
                <a:spcPct val="80000"/>
              </a:lnSpc>
            </a:pPr>
            <a:r>
              <a:rPr lang="en-US" altLang="ja-JP" sz="1000">
                <a:ea typeface="MS PGothic" pitchFamily="34" charset="-128"/>
              </a:rPr>
              <a:t>Warning, XF, owner, contact labels, laminated</a:t>
            </a:r>
          </a:p>
          <a:p>
            <a:pPr lvl="1">
              <a:lnSpc>
                <a:spcPct val="80000"/>
              </a:lnSpc>
            </a:pPr>
            <a:r>
              <a:rPr lang="en-US" altLang="ja-JP" sz="1000">
                <a:ea typeface="MS PGothic" pitchFamily="34" charset="-128"/>
              </a:rPr>
              <a:t>Straw</a:t>
            </a:r>
          </a:p>
          <a:p>
            <a:pPr lvl="1">
              <a:lnSpc>
                <a:spcPct val="80000"/>
              </a:lnSpc>
            </a:pPr>
            <a:r>
              <a:rPr lang="en-US" altLang="ja-JP" sz="1000">
                <a:ea typeface="MS PGothic" pitchFamily="34" charset="-128"/>
              </a:rPr>
              <a:t>Thermal Compound</a:t>
            </a:r>
          </a:p>
          <a:p>
            <a:pPr lvl="1">
              <a:lnSpc>
                <a:spcPct val="80000"/>
              </a:lnSpc>
            </a:pPr>
            <a:r>
              <a:rPr lang="en-US" altLang="ja-JP" sz="1000">
                <a:ea typeface="MS PGothic" pitchFamily="34" charset="-128"/>
              </a:rPr>
              <a:t>Silicone Cap</a:t>
            </a:r>
          </a:p>
          <a:p>
            <a:pPr lvl="1">
              <a:lnSpc>
                <a:spcPct val="80000"/>
              </a:lnSpc>
            </a:pPr>
            <a:r>
              <a:rPr lang="en-US" altLang="ja-JP" sz="1000">
                <a:ea typeface="MS PGothic" pitchFamily="34" charset="-128"/>
              </a:rPr>
              <a:t>Magnetic LED leads</a:t>
            </a:r>
          </a:p>
          <a:p>
            <a:pPr>
              <a:lnSpc>
                <a:spcPct val="80000"/>
              </a:lnSpc>
            </a:pPr>
            <a:r>
              <a:rPr lang="en-US" altLang="ja-JP" sz="1200">
                <a:ea typeface="MS PGothic" pitchFamily="34" charset="-128"/>
              </a:rPr>
              <a:t>Tools</a:t>
            </a:r>
          </a:p>
          <a:p>
            <a:pPr lvl="1">
              <a:lnSpc>
                <a:spcPct val="80000"/>
              </a:lnSpc>
            </a:pPr>
            <a:r>
              <a:rPr lang="en-US" altLang="ja-JP" sz="1000">
                <a:ea typeface="MS PGothic" pitchFamily="34" charset="-128"/>
              </a:rPr>
              <a:t>Glue gun</a:t>
            </a:r>
          </a:p>
          <a:p>
            <a:pPr lvl="1">
              <a:lnSpc>
                <a:spcPct val="80000"/>
              </a:lnSpc>
            </a:pPr>
            <a:r>
              <a:rPr lang="en-US" altLang="ja-JP" sz="1000">
                <a:ea typeface="MS PGothic" pitchFamily="34" charset="-128"/>
              </a:rPr>
              <a:t>Soldering Iron</a:t>
            </a:r>
          </a:p>
          <a:p>
            <a:pPr lvl="1">
              <a:lnSpc>
                <a:spcPct val="80000"/>
              </a:lnSpc>
            </a:pPr>
            <a:r>
              <a:rPr lang="en-US" altLang="ja-JP" sz="1000">
                <a:ea typeface="MS PGothic" pitchFamily="34" charset="-128"/>
              </a:rPr>
              <a:t>DREMEL tool with circular diamond saw</a:t>
            </a:r>
          </a:p>
          <a:p>
            <a:pPr lvl="1">
              <a:lnSpc>
                <a:spcPct val="80000"/>
              </a:lnSpc>
            </a:pPr>
            <a:r>
              <a:rPr lang="en-US" altLang="ja-JP" sz="1000">
                <a:ea typeface="MS PGothic" pitchFamily="34" charset="-128"/>
              </a:rPr>
              <a:t>Needle-nose pliers</a:t>
            </a:r>
          </a:p>
          <a:p>
            <a:pPr lvl="1">
              <a:lnSpc>
                <a:spcPct val="80000"/>
              </a:lnSpc>
            </a:pPr>
            <a:r>
              <a:rPr lang="en-US" altLang="ja-JP" sz="1000">
                <a:ea typeface="MS PGothic" pitchFamily="34" charset="-128"/>
              </a:rPr>
              <a:t>Wire strippers</a:t>
            </a:r>
          </a:p>
          <a:p>
            <a:pPr lvl="1">
              <a:lnSpc>
                <a:spcPct val="80000"/>
              </a:lnSpc>
            </a:pPr>
            <a:r>
              <a:rPr lang="en-US" altLang="ja-JP" sz="1000">
                <a:ea typeface="MS PGothic" pitchFamily="34" charset="-128"/>
              </a:rPr>
              <a:t>Wire cutters</a:t>
            </a:r>
          </a:p>
          <a:p>
            <a:pPr lvl="1">
              <a:lnSpc>
                <a:spcPct val="80000"/>
              </a:lnSpc>
            </a:pPr>
            <a:r>
              <a:rPr lang="en-US" altLang="ja-JP" sz="1000">
                <a:ea typeface="MS PGothic" pitchFamily="34" charset="-128"/>
              </a:rPr>
              <a:t>Ruler</a:t>
            </a:r>
          </a:p>
          <a:p>
            <a:pPr lvl="1">
              <a:lnSpc>
                <a:spcPct val="80000"/>
              </a:lnSpc>
            </a:pPr>
            <a:r>
              <a:rPr lang="en-US" altLang="ja-JP" sz="1000">
                <a:ea typeface="MS PGothic" pitchFamily="34" charset="-128"/>
              </a:rPr>
              <a:t>Tape</a:t>
            </a:r>
          </a:p>
          <a:p>
            <a:pPr lvl="1">
              <a:lnSpc>
                <a:spcPct val="80000"/>
              </a:lnSpc>
            </a:pPr>
            <a:r>
              <a:rPr lang="en-US" altLang="ja-JP" sz="1000">
                <a:ea typeface="MS PGothic" pitchFamily="34" charset="-128"/>
              </a:rPr>
              <a:t>Holding implements (helping hand)</a:t>
            </a:r>
            <a:endParaRPr lang="en-US" sz="1000"/>
          </a:p>
        </p:txBody>
      </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p:cNvSpPr>
            <a:spLocks noGrp="1" noChangeArrowheads="1"/>
          </p:cNvSpPr>
          <p:nvPr>
            <p:ph type="title"/>
          </p:nvPr>
        </p:nvSpPr>
        <p:spPr/>
        <p:txBody>
          <a:bodyPr/>
          <a:lstStyle/>
          <a:p>
            <a:r>
              <a:rPr lang="en-US" altLang="ja-JP">
                <a:ea typeface="MS PGothic" pitchFamily="34" charset="-128"/>
              </a:rPr>
              <a:t>2.3  Pot. Key</a:t>
            </a:r>
            <a:endParaRPr lang="en-US"/>
          </a:p>
        </p:txBody>
      </p:sp>
      <p:sp>
        <p:nvSpPr>
          <p:cNvPr id="64515" name="Rectangle 3"/>
          <p:cNvSpPr>
            <a:spLocks noGrp="1" noChangeArrowheads="1"/>
          </p:cNvSpPr>
          <p:nvPr>
            <p:ph type="body" idx="1"/>
          </p:nvPr>
        </p:nvSpPr>
        <p:spPr/>
        <p:txBody>
          <a:bodyPr/>
          <a:lstStyle/>
          <a:p>
            <a:r>
              <a:rPr lang="en-US" altLang="ja-JP" sz="1000">
                <a:ea typeface="MS PGothic" pitchFamily="34" charset="-128"/>
              </a:rPr>
              <a:t>Electronics</a:t>
            </a:r>
          </a:p>
          <a:p>
            <a:pPr lvl="1"/>
            <a:r>
              <a:rPr lang="en-US" altLang="ja-JP" sz="900">
                <a:ea typeface="MS PGothic" pitchFamily="34" charset="-128"/>
              </a:rPr>
              <a:t>(1) 10k Potentiometer [2mm sq]</a:t>
            </a:r>
          </a:p>
          <a:p>
            <a:pPr lvl="1"/>
            <a:r>
              <a:rPr lang="en-US" altLang="ja-JP" sz="900">
                <a:ea typeface="MS PGothic" pitchFamily="34" charset="-128"/>
              </a:rPr>
              <a:t>(2) White SMD LED [603]</a:t>
            </a:r>
          </a:p>
          <a:p>
            <a:pPr lvl="1"/>
            <a:r>
              <a:rPr lang="en-US" altLang="ja-JP" sz="900">
                <a:ea typeface="MS PGothic" pitchFamily="34" charset="-128"/>
              </a:rPr>
              <a:t>(1) 10k resistor [603]</a:t>
            </a:r>
          </a:p>
          <a:p>
            <a:r>
              <a:rPr lang="en-US" altLang="ja-JP" sz="1000">
                <a:ea typeface="MS PGothic" pitchFamily="34" charset="-128"/>
              </a:rPr>
              <a:t>Casing</a:t>
            </a:r>
          </a:p>
          <a:p>
            <a:pPr lvl="1"/>
            <a:r>
              <a:rPr lang="en-US" altLang="ja-JP" sz="900">
                <a:ea typeface="MS PGothic" pitchFamily="34" charset="-128"/>
              </a:rPr>
              <a:t>Epoxy</a:t>
            </a:r>
          </a:p>
          <a:p>
            <a:pPr lvl="1"/>
            <a:r>
              <a:rPr lang="en-US" altLang="ja-JP" sz="900">
                <a:ea typeface="MS PGothic" pitchFamily="34" charset="-128"/>
              </a:rPr>
              <a:t>Glue gun glue</a:t>
            </a:r>
          </a:p>
          <a:p>
            <a:r>
              <a:rPr lang="en-US" altLang="ja-JP" sz="1000">
                <a:ea typeface="MS PGothic" pitchFamily="34" charset="-128"/>
              </a:rPr>
              <a:t>Misc.</a:t>
            </a:r>
          </a:p>
          <a:p>
            <a:pPr lvl="1"/>
            <a:r>
              <a:rPr lang="en-US" altLang="ja-JP" sz="900">
                <a:ea typeface="MS PGothic" pitchFamily="34" charset="-128"/>
              </a:rPr>
              <a:t>Solder</a:t>
            </a:r>
          </a:p>
          <a:p>
            <a:pPr lvl="1"/>
            <a:r>
              <a:rPr lang="en-US" altLang="ja-JP" sz="900">
                <a:ea typeface="MS PGothic" pitchFamily="34" charset="-128"/>
              </a:rPr>
              <a:t>Indalloy 117</a:t>
            </a:r>
          </a:p>
          <a:p>
            <a:pPr lvl="1"/>
            <a:r>
              <a:rPr lang="en-US" altLang="ja-JP" sz="900">
                <a:ea typeface="MS PGothic" pitchFamily="34" charset="-128"/>
              </a:rPr>
              <a:t>Magnetic LED leads</a:t>
            </a:r>
          </a:p>
          <a:p>
            <a:pPr lvl="1"/>
            <a:r>
              <a:rPr lang="en-US" altLang="ja-JP" sz="900">
                <a:ea typeface="MS PGothic" pitchFamily="34" charset="-128"/>
              </a:rPr>
              <a:t>Wire wrap wire [30 gauge]</a:t>
            </a:r>
          </a:p>
          <a:p>
            <a:r>
              <a:rPr lang="en-US" altLang="ja-JP" sz="1000">
                <a:ea typeface="MS PGothic" pitchFamily="34" charset="-128"/>
              </a:rPr>
              <a:t>Tools</a:t>
            </a:r>
          </a:p>
          <a:p>
            <a:pPr lvl="1"/>
            <a:r>
              <a:rPr lang="en-US" altLang="ja-JP" sz="900">
                <a:ea typeface="MS PGothic" pitchFamily="34" charset="-128"/>
              </a:rPr>
              <a:t>Soldering Iron</a:t>
            </a:r>
          </a:p>
          <a:p>
            <a:pPr lvl="1"/>
            <a:r>
              <a:rPr lang="en-US" altLang="ja-JP" sz="900">
                <a:ea typeface="MS PGothic" pitchFamily="34" charset="-128"/>
              </a:rPr>
              <a:t>Glue gun</a:t>
            </a:r>
          </a:p>
          <a:p>
            <a:pPr lvl="1"/>
            <a:r>
              <a:rPr lang="en-US" altLang="ja-JP" sz="900">
                <a:ea typeface="MS PGothic" pitchFamily="34" charset="-128"/>
              </a:rPr>
              <a:t>Needle Nose Pliers</a:t>
            </a:r>
          </a:p>
          <a:p>
            <a:pPr lvl="1"/>
            <a:r>
              <a:rPr lang="en-US" altLang="ja-JP" sz="900">
                <a:ea typeface="MS PGothic" pitchFamily="34" charset="-128"/>
              </a:rPr>
              <a:t>Wire strippers</a:t>
            </a:r>
          </a:p>
          <a:p>
            <a:pPr lvl="1"/>
            <a:r>
              <a:rPr lang="en-US" altLang="ja-JP" sz="900">
                <a:ea typeface="MS PGothic" pitchFamily="34" charset="-128"/>
              </a:rPr>
              <a:t>Wire cutters</a:t>
            </a:r>
          </a:p>
          <a:p>
            <a:pPr lvl="1"/>
            <a:r>
              <a:rPr lang="en-US" altLang="ja-JP" sz="900">
                <a:ea typeface="MS PGothic" pitchFamily="34" charset="-128"/>
              </a:rPr>
              <a:t>Tape and holding implements</a:t>
            </a:r>
          </a:p>
          <a:p>
            <a:endParaRPr lang="en-US" sz="100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p:cNvSpPr>
            <a:spLocks noGrp="1" noChangeArrowheads="1"/>
          </p:cNvSpPr>
          <p:nvPr>
            <p:ph type="title"/>
          </p:nvPr>
        </p:nvSpPr>
        <p:spPr/>
        <p:txBody>
          <a:bodyPr/>
          <a:lstStyle/>
          <a:p>
            <a:r>
              <a:rPr lang="en-US" altLang="ja-JP">
                <a:ea typeface="MS PGothic" pitchFamily="34" charset="-128"/>
              </a:rPr>
              <a:t>2.4  AG:XF remote</a:t>
            </a:r>
            <a:endParaRPr lang="en-US"/>
          </a:p>
        </p:txBody>
      </p:sp>
      <p:sp>
        <p:nvSpPr>
          <p:cNvPr id="65539" name="Rectangle 3"/>
          <p:cNvSpPr>
            <a:spLocks noGrp="1" noChangeArrowheads="1"/>
          </p:cNvSpPr>
          <p:nvPr>
            <p:ph type="body" idx="1"/>
          </p:nvPr>
        </p:nvSpPr>
        <p:spPr/>
        <p:txBody>
          <a:bodyPr/>
          <a:lstStyle/>
          <a:p>
            <a:r>
              <a:rPr lang="en-US" altLang="ja-JP" sz="1000">
                <a:ea typeface="MS PGothic" pitchFamily="34" charset="-128"/>
              </a:rPr>
              <a:t>Electronics</a:t>
            </a:r>
          </a:p>
          <a:p>
            <a:r>
              <a:rPr lang="en-US" altLang="ja-JP" sz="1000">
                <a:ea typeface="MS PGothic" pitchFamily="34" charset="-128"/>
              </a:rPr>
              <a:t>Casing</a:t>
            </a:r>
          </a:p>
          <a:p>
            <a:r>
              <a:rPr lang="en-US" altLang="ja-JP" sz="1000">
                <a:ea typeface="MS PGothic" pitchFamily="34" charset="-128"/>
              </a:rPr>
              <a:t>Misc.</a:t>
            </a:r>
          </a:p>
          <a:p>
            <a:r>
              <a:rPr lang="en-US" altLang="ja-JP" sz="1000">
                <a:ea typeface="MS PGothic" pitchFamily="34" charset="-128"/>
              </a:rPr>
              <a:t>Tools</a:t>
            </a:r>
          </a:p>
          <a:p>
            <a:endParaRPr lang="en-US" sz="1000"/>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2"/>
          <p:cNvSpPr>
            <a:spLocks noGrp="1" noChangeArrowheads="1"/>
          </p:cNvSpPr>
          <p:nvPr>
            <p:ph type="title"/>
          </p:nvPr>
        </p:nvSpPr>
        <p:spPr/>
        <p:txBody>
          <a:bodyPr/>
          <a:lstStyle/>
          <a:p>
            <a:r>
              <a:rPr lang="en-US"/>
              <a:t>3.1  Physical Design</a:t>
            </a:r>
          </a:p>
        </p:txBody>
      </p:sp>
      <p:sp>
        <p:nvSpPr>
          <p:cNvPr id="7171" name="Rectangle 3"/>
          <p:cNvSpPr>
            <a:spLocks noGrp="1" noChangeArrowheads="1"/>
          </p:cNvSpPr>
          <p:nvPr>
            <p:ph type="body" idx="1"/>
          </p:nvPr>
        </p:nvSpPr>
        <p:spPr/>
        <p:txBody>
          <a:bodyPr/>
          <a:lstStyle/>
          <a:p>
            <a:r>
              <a:rPr lang="en-US" altLang="ja-JP">
                <a:ea typeface="MS PGothic" pitchFamily="34" charset="-128"/>
              </a:rPr>
              <a:t>Chapter 3 deals with the original and updated designs along with diagramed pictures.</a:t>
            </a:r>
          </a:p>
          <a:p>
            <a:r>
              <a:rPr lang="en-US" altLang="ja-JP">
                <a:ea typeface="MS PGothic" pitchFamily="34" charset="-128"/>
              </a:rPr>
              <a:t>Section 3.2 deals with original designs.</a:t>
            </a:r>
          </a:p>
          <a:p>
            <a:r>
              <a:rPr lang="en-US" altLang="ja-JP">
                <a:ea typeface="MS PGothic" pitchFamily="34" charset="-128"/>
              </a:rPr>
              <a:t>Section 3.3 deals with current designs.</a:t>
            </a:r>
          </a:p>
          <a:p>
            <a:r>
              <a:rPr lang="en-US" altLang="ja-JP">
                <a:ea typeface="MS PGothic" pitchFamily="34" charset="-128"/>
              </a:rPr>
              <a:t>Section 3.4 deals with a diagrammed photograph.</a:t>
            </a:r>
          </a:p>
          <a:p>
            <a:r>
              <a:rPr lang="en-US" altLang="ja-JP">
                <a:ea typeface="MS PGothic" pitchFamily="34" charset="-128"/>
              </a:rPr>
              <a:t>Section 3.5 deals with the PCB layout.</a:t>
            </a:r>
            <a:endParaRPr lang="en-US"/>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Grp="1" noChangeArrowheads="1"/>
          </p:cNvSpPr>
          <p:nvPr>
            <p:ph type="title"/>
          </p:nvPr>
        </p:nvSpPr>
        <p:spPr/>
        <p:txBody>
          <a:bodyPr/>
          <a:lstStyle/>
          <a:p>
            <a:r>
              <a:rPr lang="en-US" altLang="ja-JP">
                <a:ea typeface="MS PGothic" pitchFamily="34" charset="-128"/>
              </a:rPr>
              <a:t>3.2</a:t>
            </a:r>
            <a:r>
              <a:rPr lang="en-US"/>
              <a:t>  </a:t>
            </a:r>
            <a:r>
              <a:rPr lang="en-US" altLang="ja-JP">
                <a:ea typeface="MS PGothic" pitchFamily="34" charset="-128"/>
              </a:rPr>
              <a:t>Original AG:XF Design</a:t>
            </a:r>
            <a:endParaRPr lang="en-US"/>
          </a:p>
        </p:txBody>
      </p:sp>
      <p:pic>
        <p:nvPicPr>
          <p:cNvPr id="67587" name="Picture 3"/>
          <p:cNvPicPr>
            <a:picLocks noChangeAspect="1" noChangeArrowheads="1"/>
          </p:cNvPicPr>
          <p:nvPr/>
        </p:nvPicPr>
        <p:blipFill>
          <a:blip r:embed="rId2">
            <a:extLst>
              <a:ext uri="{28A0092B-C50C-407E-A947-70E740481C1C}">
                <a14:useLocalDpi xmlns:a14="http://schemas.microsoft.com/office/drawing/2010/main" val="0"/>
              </a:ext>
            </a:extLst>
          </a:blip>
          <a:srcRect l="6250" t="22000" r="47501" b="14999"/>
          <a:stretch>
            <a:fillRect/>
          </a:stretch>
        </p:blipFill>
        <p:spPr bwMode="auto">
          <a:xfrm>
            <a:off x="469900" y="3336925"/>
            <a:ext cx="5918200" cy="5807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588" name="Picture 4"/>
          <p:cNvPicPr>
            <a:picLocks noChangeAspect="1" noChangeArrowheads="1"/>
          </p:cNvPicPr>
          <p:nvPr/>
        </p:nvPicPr>
        <p:blipFill>
          <a:blip r:embed="rId3">
            <a:extLst>
              <a:ext uri="{28A0092B-C50C-407E-A947-70E740481C1C}">
                <a14:useLocalDpi xmlns:a14="http://schemas.microsoft.com/office/drawing/2010/main" val="0"/>
              </a:ext>
            </a:extLst>
          </a:blip>
          <a:srcRect l="14999" t="47000" r="38126" b="32001"/>
          <a:stretch>
            <a:fillRect/>
          </a:stretch>
        </p:blipFill>
        <p:spPr bwMode="auto">
          <a:xfrm>
            <a:off x="1379538" y="1992313"/>
            <a:ext cx="4038600" cy="126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2"/>
          <p:cNvSpPr>
            <a:spLocks noGrp="1" noChangeArrowheads="1"/>
          </p:cNvSpPr>
          <p:nvPr>
            <p:ph type="title"/>
          </p:nvPr>
        </p:nvSpPr>
        <p:spPr/>
        <p:txBody>
          <a:bodyPr/>
          <a:lstStyle/>
          <a:p>
            <a:r>
              <a:rPr lang="en-US" altLang="ja-JP">
                <a:ea typeface="MS PGothic" pitchFamily="34" charset="-128"/>
              </a:rPr>
              <a:t>3.3 Final Design</a:t>
            </a:r>
            <a:endParaRPr lang="en-US"/>
          </a:p>
        </p:txBody>
      </p:sp>
      <p:pic>
        <p:nvPicPr>
          <p:cNvPr id="68611" name="Picture 3"/>
          <p:cNvPicPr>
            <a:picLocks noChangeAspect="1" noChangeArrowheads="1"/>
          </p:cNvPicPr>
          <p:nvPr/>
        </p:nvPicPr>
        <p:blipFill>
          <a:blip r:embed="rId2">
            <a:extLst>
              <a:ext uri="{28A0092B-C50C-407E-A947-70E740481C1C}">
                <a14:useLocalDpi xmlns:a14="http://schemas.microsoft.com/office/drawing/2010/main" val="0"/>
              </a:ext>
            </a:extLst>
          </a:blip>
          <a:srcRect l="6850" t="14937" r="8490" b="8376"/>
          <a:stretch>
            <a:fillRect/>
          </a:stretch>
        </p:blipFill>
        <p:spPr bwMode="auto">
          <a:xfrm>
            <a:off x="0" y="1752600"/>
            <a:ext cx="6858000" cy="388143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4" name="Picture 2" descr="DSCF1259"/>
          <p:cNvPicPr>
            <a:picLocks noChangeAspect="1" noChangeArrowheads="1"/>
          </p:cNvPicPr>
          <p:nvPr/>
        </p:nvPicPr>
        <p:blipFill>
          <a:blip r:embed="rId2" cstate="print">
            <a:extLst>
              <a:ext uri="{28A0092B-C50C-407E-A947-70E740481C1C}">
                <a14:useLocalDpi xmlns:a14="http://schemas.microsoft.com/office/drawing/2010/main" val="0"/>
              </a:ext>
            </a:extLst>
          </a:blip>
          <a:srcRect l="1164" t="24892" r="2466" b="33073"/>
          <a:stretch>
            <a:fillRect/>
          </a:stretch>
        </p:blipFill>
        <p:spPr bwMode="auto">
          <a:xfrm>
            <a:off x="696913" y="2052638"/>
            <a:ext cx="5614987" cy="1836737"/>
          </a:xfrm>
          <a:prstGeom prst="rect">
            <a:avLst/>
          </a:prstGeom>
          <a:noFill/>
          <a:extLst>
            <a:ext uri="{909E8E84-426E-40DD-AFC4-6F175D3DCCD1}">
              <a14:hiddenFill xmlns:a14="http://schemas.microsoft.com/office/drawing/2010/main">
                <a:solidFill>
                  <a:srgbClr val="FFFFFF"/>
                </a:solidFill>
              </a14:hiddenFill>
            </a:ext>
          </a:extLst>
        </p:spPr>
      </p:pic>
      <p:sp>
        <p:nvSpPr>
          <p:cNvPr id="69635" name="Line 3"/>
          <p:cNvSpPr>
            <a:spLocks noChangeShapeType="1"/>
          </p:cNvSpPr>
          <p:nvPr/>
        </p:nvSpPr>
        <p:spPr bwMode="auto">
          <a:xfrm flipH="1">
            <a:off x="544513" y="3281363"/>
            <a:ext cx="608012" cy="4556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36" name="Text Box 4"/>
          <p:cNvSpPr txBox="1">
            <a:spLocks noChangeArrowheads="1"/>
          </p:cNvSpPr>
          <p:nvPr/>
        </p:nvSpPr>
        <p:spPr bwMode="auto">
          <a:xfrm>
            <a:off x="241300" y="3660775"/>
            <a:ext cx="4572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lens</a:t>
            </a:r>
            <a:endParaRPr lang="en-US"/>
          </a:p>
        </p:txBody>
      </p:sp>
      <p:sp>
        <p:nvSpPr>
          <p:cNvPr id="69637" name="Line 5"/>
          <p:cNvSpPr>
            <a:spLocks noChangeShapeType="1"/>
          </p:cNvSpPr>
          <p:nvPr/>
        </p:nvSpPr>
        <p:spPr bwMode="auto">
          <a:xfrm flipH="1">
            <a:off x="1647825" y="2962275"/>
            <a:ext cx="735013" cy="1019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38" name="Text Box 6"/>
          <p:cNvSpPr txBox="1">
            <a:spLocks noChangeArrowheads="1"/>
          </p:cNvSpPr>
          <p:nvPr/>
        </p:nvSpPr>
        <p:spPr bwMode="auto">
          <a:xfrm>
            <a:off x="1303338" y="3965575"/>
            <a:ext cx="9144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“heat sink”</a:t>
            </a:r>
            <a:endParaRPr lang="en-US"/>
          </a:p>
        </p:txBody>
      </p:sp>
      <p:sp>
        <p:nvSpPr>
          <p:cNvPr id="69639" name="Line 7"/>
          <p:cNvSpPr>
            <a:spLocks noChangeShapeType="1"/>
          </p:cNvSpPr>
          <p:nvPr/>
        </p:nvSpPr>
        <p:spPr bwMode="auto">
          <a:xfrm flipH="1">
            <a:off x="2443163" y="3343275"/>
            <a:ext cx="482600" cy="6223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40" name="Text Box 8"/>
          <p:cNvSpPr txBox="1">
            <a:spLocks noChangeArrowheads="1"/>
          </p:cNvSpPr>
          <p:nvPr/>
        </p:nvSpPr>
        <p:spPr bwMode="auto">
          <a:xfrm>
            <a:off x="2138363" y="3965575"/>
            <a:ext cx="8001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10k pot acting as “key”</a:t>
            </a:r>
            <a:endParaRPr lang="en-US"/>
          </a:p>
        </p:txBody>
      </p:sp>
      <p:sp>
        <p:nvSpPr>
          <p:cNvPr id="69641" name="Line 9"/>
          <p:cNvSpPr>
            <a:spLocks noChangeShapeType="1"/>
          </p:cNvSpPr>
          <p:nvPr/>
        </p:nvSpPr>
        <p:spPr bwMode="auto">
          <a:xfrm>
            <a:off x="4430713" y="3409950"/>
            <a:ext cx="592137" cy="5556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42" name="Text Box 10"/>
          <p:cNvSpPr txBox="1">
            <a:spLocks noChangeArrowheads="1"/>
          </p:cNvSpPr>
          <p:nvPr/>
        </p:nvSpPr>
        <p:spPr bwMode="auto">
          <a:xfrm>
            <a:off x="4643438" y="3925888"/>
            <a:ext cx="11430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Charging Ports (and Li-Ion Charger)</a:t>
            </a:r>
            <a:endParaRPr lang="en-US"/>
          </a:p>
        </p:txBody>
      </p:sp>
      <p:sp>
        <p:nvSpPr>
          <p:cNvPr id="69643" name="Line 11"/>
          <p:cNvSpPr>
            <a:spLocks noChangeShapeType="1"/>
          </p:cNvSpPr>
          <p:nvPr/>
        </p:nvSpPr>
        <p:spPr bwMode="auto">
          <a:xfrm>
            <a:off x="4754563" y="3400425"/>
            <a:ext cx="268287" cy="565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44" name="Line 12"/>
          <p:cNvSpPr>
            <a:spLocks noChangeShapeType="1"/>
          </p:cNvSpPr>
          <p:nvPr/>
        </p:nvSpPr>
        <p:spPr bwMode="auto">
          <a:xfrm flipV="1">
            <a:off x="3182938" y="1971675"/>
            <a:ext cx="0" cy="7794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45" name="Line 13"/>
          <p:cNvSpPr>
            <a:spLocks noChangeShapeType="1"/>
          </p:cNvSpPr>
          <p:nvPr/>
        </p:nvSpPr>
        <p:spPr bwMode="auto">
          <a:xfrm flipV="1">
            <a:off x="5354638" y="1971675"/>
            <a:ext cx="0" cy="8540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46" name="Line 14"/>
          <p:cNvSpPr>
            <a:spLocks noChangeShapeType="1"/>
          </p:cNvSpPr>
          <p:nvPr/>
        </p:nvSpPr>
        <p:spPr bwMode="auto">
          <a:xfrm flipH="1">
            <a:off x="3182938" y="1971675"/>
            <a:ext cx="21717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47" name="Text Box 15"/>
          <p:cNvSpPr txBox="1">
            <a:spLocks noChangeArrowheads="1"/>
          </p:cNvSpPr>
          <p:nvPr/>
        </p:nvSpPr>
        <p:spPr bwMode="auto">
          <a:xfrm>
            <a:off x="3983038" y="1781175"/>
            <a:ext cx="4572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Li-Ion</a:t>
            </a:r>
            <a:endParaRPr lang="en-US"/>
          </a:p>
        </p:txBody>
      </p:sp>
      <p:sp>
        <p:nvSpPr>
          <p:cNvPr id="69648" name="Rectangle 16"/>
          <p:cNvSpPr>
            <a:spLocks noGrp="1" noChangeArrowheads="1"/>
          </p:cNvSpPr>
          <p:nvPr>
            <p:ph type="title"/>
          </p:nvPr>
        </p:nvSpPr>
        <p:spPr/>
        <p:txBody>
          <a:bodyPr/>
          <a:lstStyle/>
          <a:p>
            <a:r>
              <a:rPr lang="en-US" altLang="ja-JP">
                <a:ea typeface="MS PGothic" pitchFamily="34" charset="-128"/>
              </a:rPr>
              <a:t>3.4 Diagram</a:t>
            </a:r>
            <a:endParaRPr lang="en-US"/>
          </a:p>
        </p:txBody>
      </p:sp>
      <p:sp>
        <p:nvSpPr>
          <p:cNvPr id="69649" name="Line 17"/>
          <p:cNvSpPr>
            <a:spLocks noChangeShapeType="1"/>
          </p:cNvSpPr>
          <p:nvPr/>
        </p:nvSpPr>
        <p:spPr bwMode="auto">
          <a:xfrm flipH="1">
            <a:off x="544513" y="2887663"/>
            <a:ext cx="304800" cy="1666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50" name="Line 18"/>
          <p:cNvSpPr>
            <a:spLocks noChangeShapeType="1"/>
          </p:cNvSpPr>
          <p:nvPr/>
        </p:nvSpPr>
        <p:spPr bwMode="auto">
          <a:xfrm flipH="1" flipV="1">
            <a:off x="544513" y="2446338"/>
            <a:ext cx="379412" cy="619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51" name="Line 19"/>
          <p:cNvSpPr>
            <a:spLocks noChangeShapeType="1"/>
          </p:cNvSpPr>
          <p:nvPr/>
        </p:nvSpPr>
        <p:spPr bwMode="auto">
          <a:xfrm flipH="1" flipV="1">
            <a:off x="923925" y="1901825"/>
            <a:ext cx="911225" cy="8350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52" name="Line 20"/>
          <p:cNvSpPr>
            <a:spLocks noChangeShapeType="1"/>
          </p:cNvSpPr>
          <p:nvPr/>
        </p:nvSpPr>
        <p:spPr bwMode="auto">
          <a:xfrm flipH="1" flipV="1">
            <a:off x="1379538" y="1901825"/>
            <a:ext cx="608012" cy="5302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53" name="Line 21"/>
          <p:cNvSpPr>
            <a:spLocks noChangeShapeType="1"/>
          </p:cNvSpPr>
          <p:nvPr/>
        </p:nvSpPr>
        <p:spPr bwMode="auto">
          <a:xfrm flipH="1" flipV="1">
            <a:off x="2138363" y="1901825"/>
            <a:ext cx="531812" cy="5302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54" name="Line 22"/>
          <p:cNvSpPr>
            <a:spLocks noChangeShapeType="1"/>
          </p:cNvSpPr>
          <p:nvPr/>
        </p:nvSpPr>
        <p:spPr bwMode="auto">
          <a:xfrm flipH="1">
            <a:off x="1228725" y="3281363"/>
            <a:ext cx="758825" cy="6842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55" name="Line 23"/>
          <p:cNvSpPr>
            <a:spLocks noChangeShapeType="1"/>
          </p:cNvSpPr>
          <p:nvPr/>
        </p:nvSpPr>
        <p:spPr bwMode="auto">
          <a:xfrm flipH="1">
            <a:off x="3352800" y="3736975"/>
            <a:ext cx="152400" cy="228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56" name="Line 24"/>
          <p:cNvSpPr>
            <a:spLocks noChangeShapeType="1"/>
          </p:cNvSpPr>
          <p:nvPr/>
        </p:nvSpPr>
        <p:spPr bwMode="auto">
          <a:xfrm flipV="1">
            <a:off x="5478463" y="1916113"/>
            <a:ext cx="76200" cy="8350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57" name="Line 25"/>
          <p:cNvSpPr>
            <a:spLocks noChangeShapeType="1"/>
          </p:cNvSpPr>
          <p:nvPr/>
        </p:nvSpPr>
        <p:spPr bwMode="auto">
          <a:xfrm>
            <a:off x="5554663" y="3054350"/>
            <a:ext cx="150812" cy="9112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58" name="Line 26"/>
          <p:cNvSpPr>
            <a:spLocks noChangeShapeType="1"/>
          </p:cNvSpPr>
          <p:nvPr/>
        </p:nvSpPr>
        <p:spPr bwMode="auto">
          <a:xfrm flipV="1">
            <a:off x="6008688" y="2901950"/>
            <a:ext cx="379412" cy="76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59" name="Line 27"/>
          <p:cNvSpPr>
            <a:spLocks noChangeShapeType="1"/>
          </p:cNvSpPr>
          <p:nvPr/>
        </p:nvSpPr>
        <p:spPr bwMode="auto">
          <a:xfrm flipH="1">
            <a:off x="849313" y="2978150"/>
            <a:ext cx="758825" cy="9874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60" name="Text Box 28"/>
          <p:cNvSpPr txBox="1">
            <a:spLocks noChangeArrowheads="1"/>
          </p:cNvSpPr>
          <p:nvPr/>
        </p:nvSpPr>
        <p:spPr bwMode="auto">
          <a:xfrm>
            <a:off x="74613" y="2978150"/>
            <a:ext cx="6985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IR LED</a:t>
            </a:r>
            <a:endParaRPr lang="en-US"/>
          </a:p>
        </p:txBody>
      </p:sp>
      <p:sp>
        <p:nvSpPr>
          <p:cNvPr id="69661" name="Text Box 29"/>
          <p:cNvSpPr txBox="1">
            <a:spLocks noChangeArrowheads="1"/>
          </p:cNvSpPr>
          <p:nvPr/>
        </p:nvSpPr>
        <p:spPr bwMode="auto">
          <a:xfrm>
            <a:off x="74613" y="2276475"/>
            <a:ext cx="6985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RGB LED</a:t>
            </a:r>
            <a:endParaRPr lang="en-US"/>
          </a:p>
        </p:txBody>
      </p:sp>
      <p:sp>
        <p:nvSpPr>
          <p:cNvPr id="69662" name="Text Box 30"/>
          <p:cNvSpPr txBox="1">
            <a:spLocks noChangeArrowheads="1"/>
          </p:cNvSpPr>
          <p:nvPr/>
        </p:nvSpPr>
        <p:spPr bwMode="auto">
          <a:xfrm>
            <a:off x="620713" y="1687513"/>
            <a:ext cx="6985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IR Switch</a:t>
            </a:r>
            <a:endParaRPr lang="en-US"/>
          </a:p>
        </p:txBody>
      </p:sp>
      <p:sp>
        <p:nvSpPr>
          <p:cNvPr id="69663" name="Text Box 31"/>
          <p:cNvSpPr txBox="1">
            <a:spLocks noChangeArrowheads="1"/>
          </p:cNvSpPr>
          <p:nvPr/>
        </p:nvSpPr>
        <p:spPr bwMode="auto">
          <a:xfrm>
            <a:off x="1152525" y="1687513"/>
            <a:ext cx="7588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RGB Switch</a:t>
            </a:r>
            <a:endParaRPr lang="en-US"/>
          </a:p>
        </p:txBody>
      </p:sp>
      <p:sp>
        <p:nvSpPr>
          <p:cNvPr id="69664" name="Text Box 32"/>
          <p:cNvSpPr txBox="1">
            <a:spLocks noChangeArrowheads="1"/>
          </p:cNvSpPr>
          <p:nvPr/>
        </p:nvSpPr>
        <p:spPr bwMode="auto">
          <a:xfrm>
            <a:off x="1835150" y="1687513"/>
            <a:ext cx="7588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Main Switch</a:t>
            </a:r>
            <a:endParaRPr lang="en-US"/>
          </a:p>
        </p:txBody>
      </p:sp>
      <p:sp>
        <p:nvSpPr>
          <p:cNvPr id="69665" name="Text Box 33"/>
          <p:cNvSpPr txBox="1">
            <a:spLocks noChangeArrowheads="1"/>
          </p:cNvSpPr>
          <p:nvPr/>
        </p:nvSpPr>
        <p:spPr bwMode="auto">
          <a:xfrm>
            <a:off x="5326063" y="1687513"/>
            <a:ext cx="6985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IR Sensor</a:t>
            </a:r>
            <a:endParaRPr lang="en-US"/>
          </a:p>
        </p:txBody>
      </p:sp>
      <p:sp>
        <p:nvSpPr>
          <p:cNvPr id="69666" name="Text Box 34"/>
          <p:cNvSpPr txBox="1">
            <a:spLocks noChangeArrowheads="1"/>
          </p:cNvSpPr>
          <p:nvPr/>
        </p:nvSpPr>
        <p:spPr bwMode="auto">
          <a:xfrm>
            <a:off x="469900" y="3963988"/>
            <a:ext cx="6064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(Q5 LED)</a:t>
            </a:r>
            <a:endParaRPr lang="en-US"/>
          </a:p>
        </p:txBody>
      </p:sp>
      <p:sp>
        <p:nvSpPr>
          <p:cNvPr id="69667" name="Text Box 35"/>
          <p:cNvSpPr txBox="1">
            <a:spLocks noChangeArrowheads="1"/>
          </p:cNvSpPr>
          <p:nvPr/>
        </p:nvSpPr>
        <p:spPr bwMode="auto">
          <a:xfrm>
            <a:off x="923925" y="3963988"/>
            <a:ext cx="60801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Charge Indicator</a:t>
            </a:r>
            <a:endParaRPr lang="en-US"/>
          </a:p>
        </p:txBody>
      </p:sp>
      <p:sp>
        <p:nvSpPr>
          <p:cNvPr id="69668" name="Text Box 36"/>
          <p:cNvSpPr txBox="1">
            <a:spLocks noChangeArrowheads="1"/>
          </p:cNvSpPr>
          <p:nvPr/>
        </p:nvSpPr>
        <p:spPr bwMode="auto">
          <a:xfrm>
            <a:off x="3124200" y="3963988"/>
            <a:ext cx="60801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Master Magnets</a:t>
            </a:r>
            <a:endParaRPr lang="en-US"/>
          </a:p>
        </p:txBody>
      </p:sp>
      <p:sp>
        <p:nvSpPr>
          <p:cNvPr id="69669" name="Text Box 37"/>
          <p:cNvSpPr txBox="1">
            <a:spLocks noChangeArrowheads="1"/>
          </p:cNvSpPr>
          <p:nvPr/>
        </p:nvSpPr>
        <p:spPr bwMode="auto">
          <a:xfrm>
            <a:off x="5627688" y="3963988"/>
            <a:ext cx="5334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Speaker</a:t>
            </a:r>
            <a:endParaRPr lang="en-US"/>
          </a:p>
        </p:txBody>
      </p:sp>
      <p:sp>
        <p:nvSpPr>
          <p:cNvPr id="69670" name="Text Box 38"/>
          <p:cNvSpPr txBox="1">
            <a:spLocks noChangeArrowheads="1"/>
          </p:cNvSpPr>
          <p:nvPr/>
        </p:nvSpPr>
        <p:spPr bwMode="auto">
          <a:xfrm>
            <a:off x="6313488" y="2751138"/>
            <a:ext cx="5445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Key Ring</a:t>
            </a:r>
            <a:endParaRPr lang="en-US"/>
          </a:p>
        </p:txBody>
      </p:sp>
      <p:sp>
        <p:nvSpPr>
          <p:cNvPr id="69671" name="Line 39"/>
          <p:cNvSpPr>
            <a:spLocks noChangeShapeType="1"/>
          </p:cNvSpPr>
          <p:nvPr/>
        </p:nvSpPr>
        <p:spPr bwMode="auto">
          <a:xfrm>
            <a:off x="3581400" y="3357563"/>
            <a:ext cx="303213" cy="6080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72" name="Text Box 40"/>
          <p:cNvSpPr txBox="1">
            <a:spLocks noChangeArrowheads="1"/>
          </p:cNvSpPr>
          <p:nvPr/>
        </p:nvSpPr>
        <p:spPr bwMode="auto">
          <a:xfrm>
            <a:off x="3732213" y="3965575"/>
            <a:ext cx="8350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(Master Safety Circuitry)</a:t>
            </a:r>
            <a:endParaRPr lang="en-US"/>
          </a:p>
        </p:txBody>
      </p:sp>
      <p:pic>
        <p:nvPicPr>
          <p:cNvPr id="69673" name="Picture 41" descr="DSCF1257"/>
          <p:cNvPicPr>
            <a:picLocks noChangeAspect="1" noChangeArrowheads="1"/>
          </p:cNvPicPr>
          <p:nvPr/>
        </p:nvPicPr>
        <p:blipFill>
          <a:blip r:embed="rId3" cstate="print">
            <a:extLst>
              <a:ext uri="{28A0092B-C50C-407E-A947-70E740481C1C}">
                <a14:useLocalDpi xmlns:a14="http://schemas.microsoft.com/office/drawing/2010/main" val="0"/>
              </a:ext>
            </a:extLst>
          </a:blip>
          <a:srcRect l="17505" t="33713" r="13240" b="37750"/>
          <a:stretch>
            <a:fillRect/>
          </a:stretch>
        </p:blipFill>
        <p:spPr bwMode="auto">
          <a:xfrm>
            <a:off x="696913" y="4735513"/>
            <a:ext cx="5616575" cy="1735137"/>
          </a:xfrm>
          <a:prstGeom prst="rect">
            <a:avLst/>
          </a:prstGeom>
          <a:noFill/>
          <a:extLst>
            <a:ext uri="{909E8E84-426E-40DD-AFC4-6F175D3DCCD1}">
              <a14:hiddenFill xmlns:a14="http://schemas.microsoft.com/office/drawing/2010/main">
                <a:solidFill>
                  <a:srgbClr val="FFFFFF"/>
                </a:solidFill>
              </a14:hiddenFill>
            </a:ext>
          </a:extLst>
        </p:spPr>
      </p:pic>
      <p:sp>
        <p:nvSpPr>
          <p:cNvPr id="69674" name="Line 42"/>
          <p:cNvSpPr>
            <a:spLocks noChangeShapeType="1"/>
          </p:cNvSpPr>
          <p:nvPr/>
        </p:nvSpPr>
        <p:spPr bwMode="auto">
          <a:xfrm>
            <a:off x="5932488" y="5938838"/>
            <a:ext cx="608012" cy="4556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75" name="Text Box 43"/>
          <p:cNvSpPr txBox="1">
            <a:spLocks noChangeArrowheads="1"/>
          </p:cNvSpPr>
          <p:nvPr/>
        </p:nvSpPr>
        <p:spPr bwMode="auto">
          <a:xfrm flipH="1">
            <a:off x="6386513" y="6318250"/>
            <a:ext cx="4572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lens</a:t>
            </a:r>
            <a:endParaRPr lang="en-US"/>
          </a:p>
        </p:txBody>
      </p:sp>
      <p:sp>
        <p:nvSpPr>
          <p:cNvPr id="69676" name="Line 44"/>
          <p:cNvSpPr>
            <a:spLocks noChangeShapeType="1"/>
          </p:cNvSpPr>
          <p:nvPr/>
        </p:nvSpPr>
        <p:spPr bwMode="auto">
          <a:xfrm>
            <a:off x="4702175" y="5619750"/>
            <a:ext cx="735013" cy="1019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77" name="Text Box 45"/>
          <p:cNvSpPr txBox="1">
            <a:spLocks noChangeArrowheads="1"/>
          </p:cNvSpPr>
          <p:nvPr/>
        </p:nvSpPr>
        <p:spPr bwMode="auto">
          <a:xfrm flipH="1">
            <a:off x="5175250" y="6623050"/>
            <a:ext cx="9144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PCB control circuit</a:t>
            </a:r>
            <a:endParaRPr lang="en-US"/>
          </a:p>
        </p:txBody>
      </p:sp>
      <p:sp>
        <p:nvSpPr>
          <p:cNvPr id="69678" name="Line 46"/>
          <p:cNvSpPr>
            <a:spLocks noChangeShapeType="1"/>
          </p:cNvSpPr>
          <p:nvPr/>
        </p:nvSpPr>
        <p:spPr bwMode="auto">
          <a:xfrm flipH="1">
            <a:off x="4035425" y="6000750"/>
            <a:ext cx="123825" cy="620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79" name="Text Box 47"/>
          <p:cNvSpPr txBox="1">
            <a:spLocks noChangeArrowheads="1"/>
          </p:cNvSpPr>
          <p:nvPr/>
        </p:nvSpPr>
        <p:spPr bwMode="auto">
          <a:xfrm flipH="1">
            <a:off x="3808413" y="6623050"/>
            <a:ext cx="835025"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10k pot acting as “key”</a:t>
            </a:r>
            <a:endParaRPr lang="en-US"/>
          </a:p>
        </p:txBody>
      </p:sp>
      <p:sp>
        <p:nvSpPr>
          <p:cNvPr id="69680" name="Line 48"/>
          <p:cNvSpPr>
            <a:spLocks noChangeShapeType="1"/>
          </p:cNvSpPr>
          <p:nvPr/>
        </p:nvSpPr>
        <p:spPr bwMode="auto">
          <a:xfrm flipH="1">
            <a:off x="2062163" y="6067425"/>
            <a:ext cx="592137" cy="5556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81" name="Text Box 49"/>
          <p:cNvSpPr txBox="1">
            <a:spLocks noChangeArrowheads="1"/>
          </p:cNvSpPr>
          <p:nvPr/>
        </p:nvSpPr>
        <p:spPr bwMode="auto">
          <a:xfrm flipH="1">
            <a:off x="1531938" y="6583363"/>
            <a:ext cx="11430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Charging Ports (and Li-Ion Charger)</a:t>
            </a:r>
            <a:endParaRPr lang="en-US"/>
          </a:p>
        </p:txBody>
      </p:sp>
      <p:sp>
        <p:nvSpPr>
          <p:cNvPr id="69682" name="Line 50"/>
          <p:cNvSpPr>
            <a:spLocks noChangeShapeType="1"/>
          </p:cNvSpPr>
          <p:nvPr/>
        </p:nvSpPr>
        <p:spPr bwMode="auto">
          <a:xfrm flipH="1">
            <a:off x="2062163" y="6057900"/>
            <a:ext cx="268287" cy="5651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83" name="Line 51"/>
          <p:cNvSpPr>
            <a:spLocks noChangeShapeType="1"/>
          </p:cNvSpPr>
          <p:nvPr/>
        </p:nvSpPr>
        <p:spPr bwMode="auto">
          <a:xfrm flipH="1" flipV="1">
            <a:off x="3902075" y="4629150"/>
            <a:ext cx="0" cy="7794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84" name="Line 52"/>
          <p:cNvSpPr>
            <a:spLocks noChangeShapeType="1"/>
          </p:cNvSpPr>
          <p:nvPr/>
        </p:nvSpPr>
        <p:spPr bwMode="auto">
          <a:xfrm flipH="1" flipV="1">
            <a:off x="1730375" y="4629150"/>
            <a:ext cx="0" cy="8540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85" name="Line 53"/>
          <p:cNvSpPr>
            <a:spLocks noChangeShapeType="1"/>
          </p:cNvSpPr>
          <p:nvPr/>
        </p:nvSpPr>
        <p:spPr bwMode="auto">
          <a:xfrm>
            <a:off x="1730375" y="4629150"/>
            <a:ext cx="21717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686" name="Text Box 54"/>
          <p:cNvSpPr txBox="1">
            <a:spLocks noChangeArrowheads="1"/>
          </p:cNvSpPr>
          <p:nvPr/>
        </p:nvSpPr>
        <p:spPr bwMode="auto">
          <a:xfrm flipH="1">
            <a:off x="2644775" y="4438650"/>
            <a:ext cx="4572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Li-Ion</a:t>
            </a:r>
            <a:endParaRPr lang="en-US"/>
          </a:p>
        </p:txBody>
      </p:sp>
      <p:sp>
        <p:nvSpPr>
          <p:cNvPr id="69687" name="Line 55"/>
          <p:cNvSpPr>
            <a:spLocks noChangeShapeType="1"/>
          </p:cNvSpPr>
          <p:nvPr/>
        </p:nvSpPr>
        <p:spPr bwMode="auto">
          <a:xfrm>
            <a:off x="6235700" y="5545138"/>
            <a:ext cx="304800" cy="1666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88" name="Line 56"/>
          <p:cNvSpPr>
            <a:spLocks noChangeShapeType="1"/>
          </p:cNvSpPr>
          <p:nvPr/>
        </p:nvSpPr>
        <p:spPr bwMode="auto">
          <a:xfrm flipV="1">
            <a:off x="6161088" y="5103813"/>
            <a:ext cx="379412" cy="619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89" name="Line 57"/>
          <p:cNvSpPr>
            <a:spLocks noChangeShapeType="1"/>
          </p:cNvSpPr>
          <p:nvPr/>
        </p:nvSpPr>
        <p:spPr bwMode="auto">
          <a:xfrm flipV="1">
            <a:off x="5175250" y="4559300"/>
            <a:ext cx="985838" cy="8477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90" name="Line 58"/>
          <p:cNvSpPr>
            <a:spLocks noChangeShapeType="1"/>
          </p:cNvSpPr>
          <p:nvPr/>
        </p:nvSpPr>
        <p:spPr bwMode="auto">
          <a:xfrm flipV="1">
            <a:off x="5097463" y="4559300"/>
            <a:ext cx="608012" cy="5302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91" name="Line 59"/>
          <p:cNvSpPr>
            <a:spLocks noChangeShapeType="1"/>
          </p:cNvSpPr>
          <p:nvPr/>
        </p:nvSpPr>
        <p:spPr bwMode="auto">
          <a:xfrm flipV="1">
            <a:off x="4414838" y="4559300"/>
            <a:ext cx="531812" cy="5302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92" name="Line 60"/>
          <p:cNvSpPr>
            <a:spLocks noChangeShapeType="1"/>
          </p:cNvSpPr>
          <p:nvPr/>
        </p:nvSpPr>
        <p:spPr bwMode="auto">
          <a:xfrm>
            <a:off x="5097463" y="5938838"/>
            <a:ext cx="836612" cy="6826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93" name="Line 61"/>
          <p:cNvSpPr>
            <a:spLocks noChangeShapeType="1"/>
          </p:cNvSpPr>
          <p:nvPr/>
        </p:nvSpPr>
        <p:spPr bwMode="auto">
          <a:xfrm>
            <a:off x="3579813" y="6394450"/>
            <a:ext cx="152400" cy="228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94" name="Line 62"/>
          <p:cNvSpPr>
            <a:spLocks noChangeShapeType="1"/>
          </p:cNvSpPr>
          <p:nvPr/>
        </p:nvSpPr>
        <p:spPr bwMode="auto">
          <a:xfrm flipH="1" flipV="1">
            <a:off x="1530350" y="4573588"/>
            <a:ext cx="77788" cy="7985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95" name="Line 63"/>
          <p:cNvSpPr>
            <a:spLocks noChangeShapeType="1"/>
          </p:cNvSpPr>
          <p:nvPr/>
        </p:nvSpPr>
        <p:spPr bwMode="auto">
          <a:xfrm flipH="1">
            <a:off x="1379538" y="5711825"/>
            <a:ext cx="150812" cy="9112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96" name="Line 64"/>
          <p:cNvSpPr>
            <a:spLocks noChangeShapeType="1"/>
          </p:cNvSpPr>
          <p:nvPr/>
        </p:nvSpPr>
        <p:spPr bwMode="auto">
          <a:xfrm flipH="1" flipV="1">
            <a:off x="696913" y="5559425"/>
            <a:ext cx="379412" cy="76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97" name="Line 65"/>
          <p:cNvSpPr>
            <a:spLocks noChangeShapeType="1"/>
          </p:cNvSpPr>
          <p:nvPr/>
        </p:nvSpPr>
        <p:spPr bwMode="auto">
          <a:xfrm>
            <a:off x="5476875" y="5635625"/>
            <a:ext cx="911225" cy="9858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698" name="Text Box 66"/>
          <p:cNvSpPr txBox="1">
            <a:spLocks noChangeArrowheads="1"/>
          </p:cNvSpPr>
          <p:nvPr/>
        </p:nvSpPr>
        <p:spPr bwMode="auto">
          <a:xfrm flipH="1">
            <a:off x="6311900" y="5635625"/>
            <a:ext cx="6985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UV LED</a:t>
            </a:r>
            <a:endParaRPr lang="en-US"/>
          </a:p>
        </p:txBody>
      </p:sp>
      <p:sp>
        <p:nvSpPr>
          <p:cNvPr id="69699" name="Text Box 67"/>
          <p:cNvSpPr txBox="1">
            <a:spLocks noChangeArrowheads="1"/>
          </p:cNvSpPr>
          <p:nvPr/>
        </p:nvSpPr>
        <p:spPr bwMode="auto">
          <a:xfrm flipH="1">
            <a:off x="6311900" y="4933950"/>
            <a:ext cx="6985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RGB LED</a:t>
            </a:r>
            <a:endParaRPr lang="en-US"/>
          </a:p>
        </p:txBody>
      </p:sp>
      <p:sp>
        <p:nvSpPr>
          <p:cNvPr id="69700" name="Text Box 68"/>
          <p:cNvSpPr txBox="1">
            <a:spLocks noChangeArrowheads="1"/>
          </p:cNvSpPr>
          <p:nvPr/>
        </p:nvSpPr>
        <p:spPr bwMode="auto">
          <a:xfrm flipH="1">
            <a:off x="5765800" y="4344988"/>
            <a:ext cx="6985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UV Switch</a:t>
            </a:r>
            <a:endParaRPr lang="en-US"/>
          </a:p>
        </p:txBody>
      </p:sp>
      <p:sp>
        <p:nvSpPr>
          <p:cNvPr id="69701" name="Text Box 69"/>
          <p:cNvSpPr txBox="1">
            <a:spLocks noChangeArrowheads="1"/>
          </p:cNvSpPr>
          <p:nvPr/>
        </p:nvSpPr>
        <p:spPr bwMode="auto">
          <a:xfrm flipH="1">
            <a:off x="5173663" y="4344988"/>
            <a:ext cx="7588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RGB Switch</a:t>
            </a:r>
            <a:endParaRPr lang="en-US"/>
          </a:p>
        </p:txBody>
      </p:sp>
      <p:sp>
        <p:nvSpPr>
          <p:cNvPr id="69702" name="Text Box 70"/>
          <p:cNvSpPr txBox="1">
            <a:spLocks noChangeArrowheads="1"/>
          </p:cNvSpPr>
          <p:nvPr/>
        </p:nvSpPr>
        <p:spPr bwMode="auto">
          <a:xfrm flipH="1">
            <a:off x="4491038" y="4344988"/>
            <a:ext cx="7588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Main Switch</a:t>
            </a:r>
            <a:endParaRPr lang="en-US"/>
          </a:p>
        </p:txBody>
      </p:sp>
      <p:sp>
        <p:nvSpPr>
          <p:cNvPr id="69703" name="Text Box 71"/>
          <p:cNvSpPr txBox="1">
            <a:spLocks noChangeArrowheads="1"/>
          </p:cNvSpPr>
          <p:nvPr/>
        </p:nvSpPr>
        <p:spPr bwMode="auto">
          <a:xfrm flipH="1">
            <a:off x="1060450" y="4344988"/>
            <a:ext cx="6985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IR Sensor</a:t>
            </a:r>
            <a:endParaRPr lang="en-US"/>
          </a:p>
        </p:txBody>
      </p:sp>
      <p:sp>
        <p:nvSpPr>
          <p:cNvPr id="69704" name="Text Box 72"/>
          <p:cNvSpPr txBox="1">
            <a:spLocks noChangeArrowheads="1"/>
          </p:cNvSpPr>
          <p:nvPr/>
        </p:nvSpPr>
        <p:spPr bwMode="auto">
          <a:xfrm flipH="1">
            <a:off x="6237288" y="6621463"/>
            <a:ext cx="6064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(Q5 LED)</a:t>
            </a:r>
            <a:endParaRPr lang="en-US"/>
          </a:p>
        </p:txBody>
      </p:sp>
      <p:sp>
        <p:nvSpPr>
          <p:cNvPr id="69705" name="Text Box 73"/>
          <p:cNvSpPr txBox="1">
            <a:spLocks noChangeArrowheads="1"/>
          </p:cNvSpPr>
          <p:nvPr/>
        </p:nvSpPr>
        <p:spPr bwMode="auto">
          <a:xfrm flipH="1">
            <a:off x="5780088" y="6621463"/>
            <a:ext cx="6080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Charge Indicator</a:t>
            </a:r>
            <a:endParaRPr lang="en-US"/>
          </a:p>
        </p:txBody>
      </p:sp>
      <p:sp>
        <p:nvSpPr>
          <p:cNvPr id="69706" name="Text Box 74"/>
          <p:cNvSpPr txBox="1">
            <a:spLocks noChangeArrowheads="1"/>
          </p:cNvSpPr>
          <p:nvPr/>
        </p:nvSpPr>
        <p:spPr bwMode="auto">
          <a:xfrm flipH="1">
            <a:off x="3352800" y="6621463"/>
            <a:ext cx="60801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Master Magnets</a:t>
            </a:r>
            <a:endParaRPr lang="en-US"/>
          </a:p>
        </p:txBody>
      </p:sp>
      <p:sp>
        <p:nvSpPr>
          <p:cNvPr id="69707" name="Text Box 75"/>
          <p:cNvSpPr txBox="1">
            <a:spLocks noChangeArrowheads="1"/>
          </p:cNvSpPr>
          <p:nvPr/>
        </p:nvSpPr>
        <p:spPr bwMode="auto">
          <a:xfrm flipH="1">
            <a:off x="923925" y="6621463"/>
            <a:ext cx="5334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Speaker</a:t>
            </a:r>
            <a:endParaRPr lang="en-US"/>
          </a:p>
        </p:txBody>
      </p:sp>
      <p:sp>
        <p:nvSpPr>
          <p:cNvPr id="69708" name="Text Box 76"/>
          <p:cNvSpPr txBox="1">
            <a:spLocks noChangeArrowheads="1"/>
          </p:cNvSpPr>
          <p:nvPr/>
        </p:nvSpPr>
        <p:spPr bwMode="auto">
          <a:xfrm flipH="1">
            <a:off x="227013" y="5408613"/>
            <a:ext cx="5445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Key Ring</a:t>
            </a:r>
            <a:endParaRPr lang="en-US"/>
          </a:p>
        </p:txBody>
      </p:sp>
      <p:sp>
        <p:nvSpPr>
          <p:cNvPr id="69709" name="Line 77"/>
          <p:cNvSpPr>
            <a:spLocks noChangeShapeType="1"/>
          </p:cNvSpPr>
          <p:nvPr/>
        </p:nvSpPr>
        <p:spPr bwMode="auto">
          <a:xfrm flipH="1">
            <a:off x="3200400" y="6015038"/>
            <a:ext cx="303213" cy="6080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9710" name="Text Box 78"/>
          <p:cNvSpPr txBox="1">
            <a:spLocks noChangeArrowheads="1"/>
          </p:cNvSpPr>
          <p:nvPr/>
        </p:nvSpPr>
        <p:spPr bwMode="auto">
          <a:xfrm flipH="1">
            <a:off x="2517775" y="6623050"/>
            <a:ext cx="8350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(Master Safety Circuitry)</a:t>
            </a:r>
            <a:endParaRPr lang="en-US"/>
          </a:p>
        </p:txBody>
      </p:sp>
      <p:sp>
        <p:nvSpPr>
          <p:cNvPr id="69711" name="Line 79"/>
          <p:cNvSpPr>
            <a:spLocks noChangeShapeType="1"/>
          </p:cNvSpPr>
          <p:nvPr/>
        </p:nvSpPr>
        <p:spPr bwMode="auto">
          <a:xfrm>
            <a:off x="4567238" y="5634038"/>
            <a:ext cx="228600" cy="987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712" name="Text Box 80"/>
          <p:cNvSpPr txBox="1">
            <a:spLocks noChangeArrowheads="1"/>
          </p:cNvSpPr>
          <p:nvPr/>
        </p:nvSpPr>
        <p:spPr bwMode="auto">
          <a:xfrm flipH="1">
            <a:off x="4564063" y="6621463"/>
            <a:ext cx="9144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ja-JP" sz="800" b="0">
                <a:latin typeface="Times New Roman" pitchFamily="18" charset="0"/>
                <a:ea typeface="MS Mincho" pitchFamily="49" charset="-128"/>
              </a:rPr>
              <a:t>PIC16F684</a:t>
            </a:r>
            <a:endParaRPr lang="en-US"/>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p:cNvSpPr>
            <a:spLocks noGrp="1" noChangeArrowheads="1"/>
          </p:cNvSpPr>
          <p:nvPr>
            <p:ph type="title"/>
          </p:nvPr>
        </p:nvSpPr>
        <p:spPr/>
        <p:txBody>
          <a:bodyPr/>
          <a:lstStyle/>
          <a:p>
            <a:r>
              <a:rPr lang="en-US" altLang="ja-JP">
                <a:ea typeface="MS PGothic" pitchFamily="34" charset="-128"/>
              </a:rPr>
              <a:t>3.5 PCB layout</a:t>
            </a:r>
            <a:endParaRPr lang="en-US"/>
          </a:p>
        </p:txBody>
      </p:sp>
      <p:grpSp>
        <p:nvGrpSpPr>
          <p:cNvPr id="74756" name="Group 4"/>
          <p:cNvGrpSpPr>
            <a:grpSpLocks/>
          </p:cNvGrpSpPr>
          <p:nvPr/>
        </p:nvGrpSpPr>
        <p:grpSpPr bwMode="auto">
          <a:xfrm rot="5400000">
            <a:off x="-250031" y="1877219"/>
            <a:ext cx="7366000" cy="6837362"/>
            <a:chOff x="-24" y="8"/>
            <a:chExt cx="4640" cy="4307"/>
          </a:xfrm>
        </p:grpSpPr>
        <p:sp>
          <p:nvSpPr>
            <p:cNvPr id="74757" name="Rectangle 5"/>
            <p:cNvSpPr>
              <a:spLocks noChangeArrowheads="1"/>
            </p:cNvSpPr>
            <p:nvPr/>
          </p:nvSpPr>
          <p:spPr bwMode="auto">
            <a:xfrm>
              <a:off x="8" y="8"/>
              <a:ext cx="1103" cy="4307"/>
            </a:xfrm>
            <a:prstGeom prst="rect">
              <a:avLst/>
            </a:prstGeom>
            <a:noFill/>
            <a:ln w="28575">
              <a:solidFill>
                <a:srgbClr val="0000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4758" name="Group 6"/>
            <p:cNvGrpSpPr>
              <a:grpSpLocks/>
            </p:cNvGrpSpPr>
            <p:nvPr/>
          </p:nvGrpSpPr>
          <p:grpSpPr bwMode="auto">
            <a:xfrm>
              <a:off x="768" y="192"/>
              <a:ext cx="288" cy="529"/>
              <a:chOff x="768" y="192"/>
              <a:chExt cx="288" cy="529"/>
            </a:xfrm>
          </p:grpSpPr>
          <p:grpSp>
            <p:nvGrpSpPr>
              <p:cNvPr id="74759" name="Group 7"/>
              <p:cNvGrpSpPr>
                <a:grpSpLocks/>
              </p:cNvGrpSpPr>
              <p:nvPr/>
            </p:nvGrpSpPr>
            <p:grpSpPr bwMode="auto">
              <a:xfrm>
                <a:off x="768" y="193"/>
                <a:ext cx="288" cy="528"/>
                <a:chOff x="2688" y="1968"/>
                <a:chExt cx="288" cy="528"/>
              </a:xfrm>
            </p:grpSpPr>
            <p:sp>
              <p:nvSpPr>
                <p:cNvPr id="74760" name="Rectangle 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61" name="Rectangle 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62" name="Rectangle 1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63" name="Rectangle 1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64" name="Rectangle 1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65" name="Rectangle 1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66" name="Rectangle 1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67" name="Rectangle 1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68" name="Rectangle 1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69" name="Rectangle 1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70" name="Rectangle 1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71" name="Rectangle 1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72" name="Rectangle 2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73" name="Rectangle 2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74" name="Rectangle 2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75" name="Rectangle 2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76" name="Rectangle 2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77" name="Rectangle 2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78" name="Rectangle 2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79" name="Rectangle 2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80" name="Rectangle 2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81" name="Rectangle 2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82" name="Rectangle 3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83" name="Rectangle 3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84" name="Rectangle 3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85" name="Rectangle 3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86" name="Rectangle 3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87" name="Rectangle 3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88" name="Rectangle 3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89" name="Rectangle 3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90" name="Rectangle 3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91" name="Rectangle 3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92" name="Rectangle 4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93" name="Rectangle 4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94" name="Rectangle 4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95" name="Rectangle 4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96" name="Rectangle 4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97" name="Rectangle 4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98" name="Rectangle 4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799" name="Rectangle 4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00" name="Rectangle 4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01" name="Rectangle 4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02" name="Rectangle 5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03" name="Rectangle 5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04" name="Rectangle 5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05" name="Rectangle 5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06" name="Rectangle 5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07" name="Rectangle 5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08" name="Rectangle 5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09" name="Rectangle 5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10" name="Rectangle 5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11" name="Rectangle 5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12" name="Rectangle 6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13" name="Rectangle 6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14" name="Rectangle 6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15" name="Rectangle 6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16" name="Rectangle 6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17" name="Rectangle 6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18" name="Rectangle 6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19" name="Rectangle 6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20" name="Rectangle 6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21" name="Rectangle 6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22" name="Rectangle 7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23" name="Rectangle 7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24" name="Rectangle 7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25" name="Rectangle 7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26" name="Rectangle 7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27" name="Rectangle 7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28" name="Rectangle 7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29" name="Rectangle 7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30" name="Rectangle 7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31" name="Rectangle 7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32" name="Rectangle 8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33" name="Rectangle 8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34" name="Rectangle 8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4835" name="Rectangle 8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36" name="Rectangle 8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37" name="Rectangle 8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38" name="Oval 8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4839" name="Rectangle 8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40" name="Rectangle 8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41" name="Rectangle 8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42" name="Rectangle 9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43" name="Rectangle 9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44" name="Rectangle 9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45" name="Rectangle 9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46" name="Rectangle 9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47" name="Rectangle 9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48" name="Rectangle 9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49" name="Rectangle 9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50" name="Rectangle 9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51" name="Rectangle 9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52" name="Rectangle 10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53" name="Rectangle 10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54" name="Rectangle 10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55" name="Rectangle 10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56" name="Rectangle 10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57" name="Rectangle 10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58" name="Rectangle 10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59" name="Rectangle 10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60" name="Rectangle 10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61" name="Rectangle 10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62" name="Rectangle 11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63" name="Rectangle 11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64" name="Rectangle 11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65" name="Rectangle 11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66" name="Rectangle 11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67" name="Rectangle 11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68" name="Rectangle 11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69" name="Rectangle 11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70" name="Rectangle 11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71" name="Rectangle 11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72" name="Rectangle 12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73" name="Rectangle 12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74" name="Rectangle 12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75" name="Rectangle 12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76" name="Rectangle 12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77" name="Rectangle 12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78" name="Rectangle 12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79" name="Rectangle 12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80" name="Rectangle 12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81" name="Rectangle 12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82" name="Rectangle 13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83" name="Rectangle 13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84" name="Rectangle 13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85" name="Rectangle 13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86" name="Rectangle 13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87" name="Rectangle 13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88" name="Rectangle 13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89" name="Rectangle 13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90" name="Rectangle 13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91" name="Rectangle 13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92" name="Rectangle 14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93" name="Rectangle 14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94" name="Rectangle 14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95" name="Rectangle 14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96" name="Rectangle 14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97" name="Rectangle 14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98" name="Rectangle 14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899" name="Rectangle 14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00" name="Rectangle 14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01" name="Rectangle 14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02" name="Rectangle 15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03" name="Rectangle 15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04" name="Rectangle 15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05" name="Rectangle 15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06" name="Rectangle 15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07" name="Rectangle 15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08" name="Rectangle 15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4909" name="Rectangle 15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10" name="Rectangle 15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11" name="Oval 15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12" name="Rectangle 16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13" name="Freeform 16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4914" name="Freeform 16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4915" name="Rectangle 16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4916" name="Group 164"/>
            <p:cNvGrpSpPr>
              <a:grpSpLocks/>
            </p:cNvGrpSpPr>
            <p:nvPr/>
          </p:nvGrpSpPr>
          <p:grpSpPr bwMode="auto">
            <a:xfrm>
              <a:off x="768" y="767"/>
              <a:ext cx="288" cy="529"/>
              <a:chOff x="768" y="192"/>
              <a:chExt cx="288" cy="529"/>
            </a:xfrm>
          </p:grpSpPr>
          <p:grpSp>
            <p:nvGrpSpPr>
              <p:cNvPr id="74917" name="Group 165"/>
              <p:cNvGrpSpPr>
                <a:grpSpLocks/>
              </p:cNvGrpSpPr>
              <p:nvPr/>
            </p:nvGrpSpPr>
            <p:grpSpPr bwMode="auto">
              <a:xfrm>
                <a:off x="768" y="193"/>
                <a:ext cx="288" cy="528"/>
                <a:chOff x="2688" y="1968"/>
                <a:chExt cx="288" cy="528"/>
              </a:xfrm>
            </p:grpSpPr>
            <p:sp>
              <p:nvSpPr>
                <p:cNvPr id="74918" name="Rectangle 16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19" name="Rectangle 16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20" name="Rectangle 16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21" name="Rectangle 16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22" name="Rectangle 17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23" name="Rectangle 17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24" name="Rectangle 17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25" name="Rectangle 17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26" name="Rectangle 17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27" name="Rectangle 17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28" name="Rectangle 17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29" name="Rectangle 17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30" name="Rectangle 17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31" name="Rectangle 17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32" name="Rectangle 18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33" name="Rectangle 18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34" name="Rectangle 18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35" name="Rectangle 18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36" name="Rectangle 18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37" name="Rectangle 18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38" name="Rectangle 18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39" name="Rectangle 18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40" name="Rectangle 18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41" name="Rectangle 18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42" name="Rectangle 19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43" name="Rectangle 19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44" name="Rectangle 19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45" name="Rectangle 19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46" name="Rectangle 19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47" name="Rectangle 19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48" name="Rectangle 19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49" name="Rectangle 19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50" name="Rectangle 19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51" name="Rectangle 19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52" name="Rectangle 20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53" name="Rectangle 20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54" name="Rectangle 20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55" name="Rectangle 20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56" name="Rectangle 20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57" name="Rectangle 20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58" name="Rectangle 20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59" name="Rectangle 20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60" name="Rectangle 20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61" name="Rectangle 20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62" name="Rectangle 21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63" name="Rectangle 21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64" name="Rectangle 21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65" name="Rectangle 21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66" name="Rectangle 21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67" name="Rectangle 21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68" name="Rectangle 21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69" name="Rectangle 21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70" name="Rectangle 21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71" name="Rectangle 21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72" name="Rectangle 22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73" name="Rectangle 22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74" name="Rectangle 22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75" name="Rectangle 22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76" name="Rectangle 22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77" name="Rectangle 22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78" name="Rectangle 22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79" name="Rectangle 22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80" name="Rectangle 22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81" name="Rectangle 22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82" name="Rectangle 23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83" name="Rectangle 23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84" name="Rectangle 23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85" name="Rectangle 23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86" name="Rectangle 23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87" name="Rectangle 23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88" name="Rectangle 23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89" name="Rectangle 23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90" name="Rectangle 23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91" name="Rectangle 23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92" name="Rectangle 24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4993" name="Rectangle 24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94" name="Rectangle 24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95" name="Rectangle 24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96" name="Oval 24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4997" name="Rectangle 24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98" name="Rectangle 24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4999" name="Rectangle 24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00" name="Rectangle 24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01" name="Rectangle 24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02" name="Rectangle 25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03" name="Rectangle 25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04" name="Rectangle 25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05" name="Rectangle 25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06" name="Rectangle 25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07" name="Rectangle 25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08" name="Rectangle 25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09" name="Rectangle 25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10" name="Rectangle 25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11" name="Rectangle 25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12" name="Rectangle 26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13" name="Rectangle 26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14" name="Rectangle 26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15" name="Rectangle 26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16" name="Rectangle 26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17" name="Rectangle 26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18" name="Rectangle 26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19" name="Rectangle 26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20" name="Rectangle 26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21" name="Rectangle 26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22" name="Rectangle 27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23" name="Rectangle 27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24" name="Rectangle 27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25" name="Rectangle 27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26" name="Rectangle 27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27" name="Rectangle 27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28" name="Rectangle 27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29" name="Rectangle 27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30" name="Rectangle 27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31" name="Rectangle 27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32" name="Rectangle 28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33" name="Rectangle 28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34" name="Rectangle 28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35" name="Rectangle 28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36" name="Rectangle 28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37" name="Rectangle 28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38" name="Rectangle 28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39" name="Rectangle 28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40" name="Rectangle 28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41" name="Rectangle 28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42" name="Rectangle 29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43" name="Rectangle 29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44" name="Rectangle 29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45" name="Rectangle 29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46" name="Rectangle 29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47" name="Rectangle 29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48" name="Rectangle 29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49" name="Rectangle 29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50" name="Rectangle 29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51" name="Rectangle 29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52" name="Rectangle 30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53" name="Rectangle 30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54" name="Rectangle 30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55" name="Rectangle 30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56" name="Rectangle 30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57" name="Rectangle 30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58" name="Rectangle 30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59" name="Rectangle 30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60" name="Rectangle 30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61" name="Rectangle 30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62" name="Rectangle 31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63" name="Rectangle 31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64" name="Rectangle 31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65" name="Rectangle 31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66" name="Rectangle 31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5067" name="Rectangle 31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68" name="Rectangle 31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69" name="Oval 31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70" name="Rectangle 31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71" name="Freeform 31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5072" name="Freeform 32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5073" name="Rectangle 32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5074" name="Group 322"/>
            <p:cNvGrpSpPr>
              <a:grpSpLocks/>
            </p:cNvGrpSpPr>
            <p:nvPr/>
          </p:nvGrpSpPr>
          <p:grpSpPr bwMode="auto">
            <a:xfrm>
              <a:off x="768" y="1344"/>
              <a:ext cx="288" cy="529"/>
              <a:chOff x="768" y="192"/>
              <a:chExt cx="288" cy="529"/>
            </a:xfrm>
          </p:grpSpPr>
          <p:grpSp>
            <p:nvGrpSpPr>
              <p:cNvPr id="75075" name="Group 323"/>
              <p:cNvGrpSpPr>
                <a:grpSpLocks/>
              </p:cNvGrpSpPr>
              <p:nvPr/>
            </p:nvGrpSpPr>
            <p:grpSpPr bwMode="auto">
              <a:xfrm>
                <a:off x="768" y="193"/>
                <a:ext cx="288" cy="528"/>
                <a:chOff x="2688" y="1968"/>
                <a:chExt cx="288" cy="528"/>
              </a:xfrm>
            </p:grpSpPr>
            <p:sp>
              <p:nvSpPr>
                <p:cNvPr id="75076" name="Rectangle 32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77" name="Rectangle 32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78" name="Rectangle 32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79" name="Rectangle 32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80" name="Rectangle 32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81" name="Rectangle 32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82" name="Rectangle 33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83" name="Rectangle 33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84" name="Rectangle 33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85" name="Rectangle 33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86" name="Rectangle 33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87" name="Rectangle 33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88" name="Rectangle 33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89" name="Rectangle 33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90" name="Rectangle 33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91" name="Rectangle 33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92" name="Rectangle 34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93" name="Rectangle 34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94" name="Rectangle 34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95" name="Rectangle 34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96" name="Rectangle 34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97" name="Rectangle 34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98" name="Rectangle 34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099" name="Rectangle 34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00" name="Rectangle 34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01" name="Rectangle 34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02" name="Rectangle 35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03" name="Rectangle 35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04" name="Rectangle 35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05" name="Rectangle 35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06" name="Rectangle 35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07" name="Rectangle 35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08" name="Rectangle 35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09" name="Rectangle 35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10" name="Rectangle 35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11" name="Rectangle 35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12" name="Rectangle 36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13" name="Rectangle 36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14" name="Rectangle 36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15" name="Rectangle 36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16" name="Rectangle 36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17" name="Rectangle 36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18" name="Rectangle 36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19" name="Rectangle 36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20" name="Rectangle 36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21" name="Rectangle 36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22" name="Rectangle 37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23" name="Rectangle 37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24" name="Rectangle 37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25" name="Rectangle 37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26" name="Rectangle 37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27" name="Rectangle 37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28" name="Rectangle 37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29" name="Rectangle 37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30" name="Rectangle 37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31" name="Rectangle 37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32" name="Rectangle 38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33" name="Rectangle 38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34" name="Rectangle 38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35" name="Rectangle 38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36" name="Rectangle 38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37" name="Rectangle 38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38" name="Rectangle 38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39" name="Rectangle 38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40" name="Rectangle 38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41" name="Rectangle 38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42" name="Rectangle 39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43" name="Rectangle 39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44" name="Rectangle 39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45" name="Rectangle 39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46" name="Rectangle 39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47" name="Rectangle 39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48" name="Rectangle 39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49" name="Rectangle 39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50" name="Rectangle 39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5151" name="Rectangle 39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52" name="Rectangle 40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53" name="Rectangle 40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54" name="Oval 40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5155" name="Rectangle 40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56" name="Rectangle 40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57" name="Rectangle 40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58" name="Rectangle 40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59" name="Rectangle 40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60" name="Rectangle 40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61" name="Rectangle 40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62" name="Rectangle 41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63" name="Rectangle 41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64" name="Rectangle 41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65" name="Rectangle 41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66" name="Rectangle 41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67" name="Rectangle 41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68" name="Rectangle 41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69" name="Rectangle 41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70" name="Rectangle 41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71" name="Rectangle 41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72" name="Rectangle 42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73" name="Rectangle 42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74" name="Rectangle 42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75" name="Rectangle 42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76" name="Rectangle 42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77" name="Rectangle 42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78" name="Rectangle 42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79" name="Rectangle 42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80" name="Rectangle 42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81" name="Rectangle 42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82" name="Rectangle 43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83" name="Rectangle 43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84" name="Rectangle 43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85" name="Rectangle 43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86" name="Rectangle 43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87" name="Rectangle 43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88" name="Rectangle 43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89" name="Rectangle 43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90" name="Rectangle 43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91" name="Rectangle 43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92" name="Rectangle 44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93" name="Rectangle 44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94" name="Rectangle 44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95" name="Rectangle 44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96" name="Rectangle 44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97" name="Rectangle 44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98" name="Rectangle 44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199" name="Rectangle 44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00" name="Rectangle 44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01" name="Rectangle 44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02" name="Rectangle 45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03" name="Rectangle 45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04" name="Rectangle 45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05" name="Rectangle 45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06" name="Rectangle 45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07" name="Rectangle 45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08" name="Rectangle 45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09" name="Rectangle 45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10" name="Rectangle 45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11" name="Rectangle 45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12" name="Rectangle 46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13" name="Rectangle 46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14" name="Rectangle 46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15" name="Rectangle 46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16" name="Rectangle 46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17" name="Rectangle 46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18" name="Rectangle 46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19" name="Rectangle 46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20" name="Rectangle 46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21" name="Rectangle 46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22" name="Rectangle 47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23" name="Rectangle 47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24" name="Rectangle 47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5225" name="Rectangle 47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26" name="Rectangle 47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27" name="Oval 47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28" name="Rectangle 47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29" name="Freeform 47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5230" name="Freeform 47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5231" name="Rectangle 47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5232" name="Group 480"/>
            <p:cNvGrpSpPr>
              <a:grpSpLocks/>
            </p:cNvGrpSpPr>
            <p:nvPr/>
          </p:nvGrpSpPr>
          <p:grpSpPr bwMode="auto">
            <a:xfrm>
              <a:off x="768" y="1919"/>
              <a:ext cx="288" cy="529"/>
              <a:chOff x="768" y="192"/>
              <a:chExt cx="288" cy="529"/>
            </a:xfrm>
          </p:grpSpPr>
          <p:grpSp>
            <p:nvGrpSpPr>
              <p:cNvPr id="75233" name="Group 481"/>
              <p:cNvGrpSpPr>
                <a:grpSpLocks/>
              </p:cNvGrpSpPr>
              <p:nvPr/>
            </p:nvGrpSpPr>
            <p:grpSpPr bwMode="auto">
              <a:xfrm>
                <a:off x="768" y="193"/>
                <a:ext cx="288" cy="528"/>
                <a:chOff x="2688" y="1968"/>
                <a:chExt cx="288" cy="528"/>
              </a:xfrm>
            </p:grpSpPr>
            <p:sp>
              <p:nvSpPr>
                <p:cNvPr id="75234" name="Rectangle 48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35" name="Rectangle 48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36" name="Rectangle 48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37" name="Rectangle 48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38" name="Rectangle 48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39" name="Rectangle 48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40" name="Rectangle 48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41" name="Rectangle 48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42" name="Rectangle 49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43" name="Rectangle 49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44" name="Rectangle 49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45" name="Rectangle 49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46" name="Rectangle 49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47" name="Rectangle 49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48" name="Rectangle 49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49" name="Rectangle 49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50" name="Rectangle 49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51" name="Rectangle 49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52" name="Rectangle 50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53" name="Rectangle 50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54" name="Rectangle 50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55" name="Rectangle 50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56" name="Rectangle 50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57" name="Rectangle 50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58" name="Rectangle 50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59" name="Rectangle 50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60" name="Rectangle 50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61" name="Rectangle 50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62" name="Rectangle 51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63" name="Rectangle 51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64" name="Rectangle 51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65" name="Rectangle 51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66" name="Rectangle 51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67" name="Rectangle 51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68" name="Rectangle 51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69" name="Rectangle 51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70" name="Rectangle 51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71" name="Rectangle 51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72" name="Rectangle 52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73" name="Rectangle 52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74" name="Rectangle 52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75" name="Rectangle 52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76" name="Rectangle 52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77" name="Rectangle 52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78" name="Rectangle 52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79" name="Rectangle 52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80" name="Rectangle 52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81" name="Rectangle 52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82" name="Rectangle 53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83" name="Rectangle 53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84" name="Rectangle 53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85" name="Rectangle 53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86" name="Rectangle 53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87" name="Rectangle 53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88" name="Rectangle 53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89" name="Rectangle 53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90" name="Rectangle 53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91" name="Rectangle 53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92" name="Rectangle 54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93" name="Rectangle 54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94" name="Rectangle 54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95" name="Rectangle 54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96" name="Rectangle 54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97" name="Rectangle 54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98" name="Rectangle 54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299" name="Rectangle 54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00" name="Rectangle 54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01" name="Rectangle 54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02" name="Rectangle 55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03" name="Rectangle 55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04" name="Rectangle 55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05" name="Rectangle 55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06" name="Rectangle 55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07" name="Rectangle 55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08" name="Rectangle 55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5309" name="Rectangle 55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10" name="Rectangle 55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11" name="Rectangle 55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12" name="Oval 56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5313" name="Rectangle 56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14" name="Rectangle 56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15" name="Rectangle 56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16" name="Rectangle 56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17" name="Rectangle 56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18" name="Rectangle 56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19" name="Rectangle 56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20" name="Rectangle 56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21" name="Rectangle 56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22" name="Rectangle 57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23" name="Rectangle 57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24" name="Rectangle 57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25" name="Rectangle 57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26" name="Rectangle 57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27" name="Rectangle 57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28" name="Rectangle 57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29" name="Rectangle 57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30" name="Rectangle 57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31" name="Rectangle 57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32" name="Rectangle 58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33" name="Rectangle 58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34" name="Rectangle 58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35" name="Rectangle 58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36" name="Rectangle 58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37" name="Rectangle 58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38" name="Rectangle 58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39" name="Rectangle 58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40" name="Rectangle 58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41" name="Rectangle 58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42" name="Rectangle 59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43" name="Rectangle 59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44" name="Rectangle 59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45" name="Rectangle 59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46" name="Rectangle 59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47" name="Rectangle 59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48" name="Rectangle 59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49" name="Rectangle 59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50" name="Rectangle 59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51" name="Rectangle 59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52" name="Rectangle 60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53" name="Rectangle 60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54" name="Rectangle 60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55" name="Rectangle 60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56" name="Rectangle 60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57" name="Rectangle 60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58" name="Rectangle 60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59" name="Rectangle 60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60" name="Rectangle 60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61" name="Rectangle 60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62" name="Rectangle 61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63" name="Rectangle 61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64" name="Rectangle 61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65" name="Rectangle 61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66" name="Rectangle 61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67" name="Rectangle 61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68" name="Rectangle 61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69" name="Rectangle 61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70" name="Rectangle 61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71" name="Rectangle 61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72" name="Rectangle 62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73" name="Rectangle 62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74" name="Rectangle 62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75" name="Rectangle 62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76" name="Rectangle 62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77" name="Rectangle 62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78" name="Rectangle 62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79" name="Rectangle 62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80" name="Rectangle 62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81" name="Rectangle 62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82" name="Rectangle 63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5383" name="Rectangle 63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84" name="Rectangle 63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85" name="Oval 63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86" name="Rectangle 63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87" name="Freeform 63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5388" name="Freeform 63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5389" name="Rectangle 63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5390" name="Group 638"/>
            <p:cNvGrpSpPr>
              <a:grpSpLocks/>
            </p:cNvGrpSpPr>
            <p:nvPr/>
          </p:nvGrpSpPr>
          <p:grpSpPr bwMode="auto">
            <a:xfrm>
              <a:off x="768" y="2496"/>
              <a:ext cx="288" cy="529"/>
              <a:chOff x="768" y="192"/>
              <a:chExt cx="288" cy="529"/>
            </a:xfrm>
          </p:grpSpPr>
          <p:grpSp>
            <p:nvGrpSpPr>
              <p:cNvPr id="75391" name="Group 639"/>
              <p:cNvGrpSpPr>
                <a:grpSpLocks/>
              </p:cNvGrpSpPr>
              <p:nvPr/>
            </p:nvGrpSpPr>
            <p:grpSpPr bwMode="auto">
              <a:xfrm>
                <a:off x="768" y="193"/>
                <a:ext cx="288" cy="528"/>
                <a:chOff x="2688" y="1968"/>
                <a:chExt cx="288" cy="528"/>
              </a:xfrm>
            </p:grpSpPr>
            <p:sp>
              <p:nvSpPr>
                <p:cNvPr id="75392" name="Rectangle 64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93" name="Rectangle 64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94" name="Rectangle 64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95" name="Rectangle 64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96" name="Rectangle 64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97" name="Rectangle 64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98" name="Rectangle 64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399" name="Rectangle 64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00" name="Rectangle 64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01" name="Rectangle 64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02" name="Rectangle 65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03" name="Rectangle 65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04" name="Rectangle 65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05" name="Rectangle 65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06" name="Rectangle 65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07" name="Rectangle 65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08" name="Rectangle 65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09" name="Rectangle 65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10" name="Rectangle 65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11" name="Rectangle 65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12" name="Rectangle 66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13" name="Rectangle 66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14" name="Rectangle 66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15" name="Rectangle 66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16" name="Rectangle 66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17" name="Rectangle 66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18" name="Rectangle 66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19" name="Rectangle 66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20" name="Rectangle 66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21" name="Rectangle 66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22" name="Rectangle 67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23" name="Rectangle 67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24" name="Rectangle 67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25" name="Rectangle 67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26" name="Rectangle 67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27" name="Rectangle 67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28" name="Rectangle 67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29" name="Rectangle 67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30" name="Rectangle 67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31" name="Rectangle 67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32" name="Rectangle 68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33" name="Rectangle 68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34" name="Rectangle 68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35" name="Rectangle 68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36" name="Rectangle 68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37" name="Rectangle 68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38" name="Rectangle 68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39" name="Rectangle 68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40" name="Rectangle 68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41" name="Rectangle 68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42" name="Rectangle 69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43" name="Rectangle 69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44" name="Rectangle 69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45" name="Rectangle 69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46" name="Rectangle 69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47" name="Rectangle 69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48" name="Rectangle 69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49" name="Rectangle 69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50" name="Rectangle 69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51" name="Rectangle 69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52" name="Rectangle 70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53" name="Rectangle 70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54" name="Rectangle 70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55" name="Rectangle 70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56" name="Rectangle 70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57" name="Rectangle 70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58" name="Rectangle 70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59" name="Rectangle 70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60" name="Rectangle 70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61" name="Rectangle 70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62" name="Rectangle 71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63" name="Rectangle 71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64" name="Rectangle 71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65" name="Rectangle 71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66" name="Rectangle 71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5467" name="Rectangle 71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68" name="Rectangle 71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69" name="Rectangle 71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70" name="Oval 71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5471" name="Rectangle 71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72" name="Rectangle 72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73" name="Rectangle 72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74" name="Rectangle 72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75" name="Rectangle 72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76" name="Rectangle 72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77" name="Rectangle 72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78" name="Rectangle 72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79" name="Rectangle 72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80" name="Rectangle 72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81" name="Rectangle 72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82" name="Rectangle 73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83" name="Rectangle 73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84" name="Rectangle 73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85" name="Rectangle 73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86" name="Rectangle 73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87" name="Rectangle 73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88" name="Rectangle 73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89" name="Rectangle 73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90" name="Rectangle 73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91" name="Rectangle 73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92" name="Rectangle 74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93" name="Rectangle 74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94" name="Rectangle 74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95" name="Rectangle 74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96" name="Rectangle 74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97" name="Rectangle 74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98" name="Rectangle 74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499" name="Rectangle 74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00" name="Rectangle 74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01" name="Rectangle 74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02" name="Rectangle 75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03" name="Rectangle 75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04" name="Rectangle 75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05" name="Rectangle 75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06" name="Rectangle 75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07" name="Rectangle 75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08" name="Rectangle 75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09" name="Rectangle 75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10" name="Rectangle 75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11" name="Rectangle 75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12" name="Rectangle 76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13" name="Rectangle 76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14" name="Rectangle 76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15" name="Rectangle 76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16" name="Rectangle 76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17" name="Rectangle 76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18" name="Rectangle 76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19" name="Rectangle 76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20" name="Rectangle 76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21" name="Rectangle 76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22" name="Rectangle 77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23" name="Rectangle 77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24" name="Rectangle 77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25" name="Rectangle 77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26" name="Rectangle 77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27" name="Rectangle 77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28" name="Rectangle 77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29" name="Rectangle 77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30" name="Rectangle 77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31" name="Rectangle 77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32" name="Rectangle 78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33" name="Rectangle 78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34" name="Rectangle 78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35" name="Rectangle 78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36" name="Rectangle 78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37" name="Rectangle 78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38" name="Rectangle 78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39" name="Rectangle 78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40" name="Rectangle 78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5541" name="Rectangle 78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42" name="Rectangle 79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43" name="Oval 79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44" name="Rectangle 79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45" name="Freeform 79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5546" name="Freeform 79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5547" name="Rectangle 79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5548" name="Group 796"/>
            <p:cNvGrpSpPr>
              <a:grpSpLocks/>
            </p:cNvGrpSpPr>
            <p:nvPr/>
          </p:nvGrpSpPr>
          <p:grpSpPr bwMode="auto">
            <a:xfrm>
              <a:off x="768" y="3071"/>
              <a:ext cx="288" cy="529"/>
              <a:chOff x="768" y="192"/>
              <a:chExt cx="288" cy="529"/>
            </a:xfrm>
          </p:grpSpPr>
          <p:grpSp>
            <p:nvGrpSpPr>
              <p:cNvPr id="75549" name="Group 797"/>
              <p:cNvGrpSpPr>
                <a:grpSpLocks/>
              </p:cNvGrpSpPr>
              <p:nvPr/>
            </p:nvGrpSpPr>
            <p:grpSpPr bwMode="auto">
              <a:xfrm>
                <a:off x="768" y="193"/>
                <a:ext cx="288" cy="528"/>
                <a:chOff x="2688" y="1968"/>
                <a:chExt cx="288" cy="528"/>
              </a:xfrm>
            </p:grpSpPr>
            <p:sp>
              <p:nvSpPr>
                <p:cNvPr id="75550" name="Rectangle 79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51" name="Rectangle 79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52" name="Rectangle 80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53" name="Rectangle 80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54" name="Rectangle 80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55" name="Rectangle 80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56" name="Rectangle 80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57" name="Rectangle 80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58" name="Rectangle 80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59" name="Rectangle 80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60" name="Rectangle 80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61" name="Rectangle 80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62" name="Rectangle 81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63" name="Rectangle 81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64" name="Rectangle 81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65" name="Rectangle 81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66" name="Rectangle 81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67" name="Rectangle 81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68" name="Rectangle 81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69" name="Rectangle 81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70" name="Rectangle 81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71" name="Rectangle 81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72" name="Rectangle 82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73" name="Rectangle 82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74" name="Rectangle 82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75" name="Rectangle 82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76" name="Rectangle 82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77" name="Rectangle 82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78" name="Rectangle 82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79" name="Rectangle 82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80" name="Rectangle 82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81" name="Rectangle 82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82" name="Rectangle 83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83" name="Rectangle 83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84" name="Rectangle 83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85" name="Rectangle 83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86" name="Rectangle 83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87" name="Rectangle 83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88" name="Rectangle 83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89" name="Rectangle 83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90" name="Rectangle 83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91" name="Rectangle 83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92" name="Rectangle 84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93" name="Rectangle 84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94" name="Rectangle 84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95" name="Rectangle 84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96" name="Rectangle 84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97" name="Rectangle 84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98" name="Rectangle 84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599" name="Rectangle 84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00" name="Rectangle 84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01" name="Rectangle 84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02" name="Rectangle 85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03" name="Rectangle 85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04" name="Rectangle 85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05" name="Rectangle 85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06" name="Rectangle 85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07" name="Rectangle 85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08" name="Rectangle 85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09" name="Rectangle 85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10" name="Rectangle 85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11" name="Rectangle 85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12" name="Rectangle 86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13" name="Rectangle 86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14" name="Rectangle 86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15" name="Rectangle 86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16" name="Rectangle 86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17" name="Rectangle 86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18" name="Rectangle 86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19" name="Rectangle 86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20" name="Rectangle 86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21" name="Rectangle 86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22" name="Rectangle 87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23" name="Rectangle 87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24" name="Rectangle 87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5625" name="Rectangle 87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26" name="Rectangle 87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27" name="Rectangle 87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28" name="Oval 87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5629" name="Rectangle 87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30" name="Rectangle 87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31" name="Rectangle 87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32" name="Rectangle 88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33" name="Rectangle 88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34" name="Rectangle 88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35" name="Rectangle 88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36" name="Rectangle 88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37" name="Rectangle 88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38" name="Rectangle 88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39" name="Rectangle 88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40" name="Rectangle 88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41" name="Rectangle 88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42" name="Rectangle 89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43" name="Rectangle 89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44" name="Rectangle 89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45" name="Rectangle 89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46" name="Rectangle 89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47" name="Rectangle 89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48" name="Rectangle 89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49" name="Rectangle 89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50" name="Rectangle 89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51" name="Rectangle 89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52" name="Rectangle 90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53" name="Rectangle 90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54" name="Rectangle 90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55" name="Rectangle 90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56" name="Rectangle 90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57" name="Rectangle 90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58" name="Rectangle 90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59" name="Rectangle 90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60" name="Rectangle 90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61" name="Rectangle 90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62" name="Rectangle 91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63" name="Rectangle 91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64" name="Rectangle 91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65" name="Rectangle 91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66" name="Rectangle 91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67" name="Rectangle 91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68" name="Rectangle 91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69" name="Rectangle 91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70" name="Rectangle 91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71" name="Rectangle 91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72" name="Rectangle 92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73" name="Rectangle 92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74" name="Rectangle 92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75" name="Rectangle 92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76" name="Rectangle 92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77" name="Rectangle 92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78" name="Rectangle 92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79" name="Rectangle 92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80" name="Rectangle 92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81" name="Rectangle 92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82" name="Rectangle 93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83" name="Rectangle 93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84" name="Rectangle 93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85" name="Rectangle 93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86" name="Rectangle 93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87" name="Rectangle 93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88" name="Rectangle 93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89" name="Rectangle 93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90" name="Rectangle 93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91" name="Rectangle 93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92" name="Rectangle 94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93" name="Rectangle 94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94" name="Rectangle 94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95" name="Rectangle 94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96" name="Rectangle 94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97" name="Rectangle 94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698" name="Rectangle 94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5699" name="Rectangle 94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00" name="Rectangle 94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01" name="Oval 94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02" name="Rectangle 95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03" name="Freeform 95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5704" name="Freeform 95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5705" name="Rectangle 95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5706" name="Group 954"/>
            <p:cNvGrpSpPr>
              <a:grpSpLocks/>
            </p:cNvGrpSpPr>
            <p:nvPr/>
          </p:nvGrpSpPr>
          <p:grpSpPr bwMode="auto">
            <a:xfrm>
              <a:off x="768" y="3647"/>
              <a:ext cx="288" cy="529"/>
              <a:chOff x="768" y="192"/>
              <a:chExt cx="288" cy="529"/>
            </a:xfrm>
          </p:grpSpPr>
          <p:grpSp>
            <p:nvGrpSpPr>
              <p:cNvPr id="75707" name="Group 955"/>
              <p:cNvGrpSpPr>
                <a:grpSpLocks/>
              </p:cNvGrpSpPr>
              <p:nvPr/>
            </p:nvGrpSpPr>
            <p:grpSpPr bwMode="auto">
              <a:xfrm>
                <a:off x="768" y="193"/>
                <a:ext cx="288" cy="528"/>
                <a:chOff x="2688" y="1968"/>
                <a:chExt cx="288" cy="528"/>
              </a:xfrm>
            </p:grpSpPr>
            <p:sp>
              <p:nvSpPr>
                <p:cNvPr id="75708" name="Rectangle 95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09" name="Rectangle 95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10" name="Rectangle 95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11" name="Rectangle 95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12" name="Rectangle 96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13" name="Rectangle 96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14" name="Rectangle 96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15" name="Rectangle 96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16" name="Rectangle 96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17" name="Rectangle 96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18" name="Rectangle 96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19" name="Rectangle 96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20" name="Rectangle 96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21" name="Rectangle 96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22" name="Rectangle 97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23" name="Rectangle 97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24" name="Rectangle 97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25" name="Rectangle 97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26" name="Rectangle 97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27" name="Rectangle 97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28" name="Rectangle 97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29" name="Rectangle 97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30" name="Rectangle 97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31" name="Rectangle 97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32" name="Rectangle 98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33" name="Rectangle 98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34" name="Rectangle 98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35" name="Rectangle 98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36" name="Rectangle 98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37" name="Rectangle 98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38" name="Rectangle 98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39" name="Rectangle 98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40" name="Rectangle 98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41" name="Rectangle 98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42" name="Rectangle 99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43" name="Rectangle 99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44" name="Rectangle 99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45" name="Rectangle 99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46" name="Rectangle 99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47" name="Rectangle 99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48" name="Rectangle 99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49" name="Rectangle 99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50" name="Rectangle 99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51" name="Rectangle 99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52" name="Rectangle 100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53" name="Rectangle 100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54" name="Rectangle 100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55" name="Rectangle 100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56" name="Rectangle 100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57" name="Rectangle 100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58" name="Rectangle 100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59" name="Rectangle 100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60" name="Rectangle 100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61" name="Rectangle 100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62" name="Rectangle 101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63" name="Rectangle 101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64" name="Rectangle 101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65" name="Rectangle 101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66" name="Rectangle 101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67" name="Rectangle 101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68" name="Rectangle 101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69" name="Rectangle 101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70" name="Rectangle 101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71" name="Rectangle 101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72" name="Rectangle 102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73" name="Rectangle 102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74" name="Rectangle 102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75" name="Rectangle 102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76" name="Rectangle 102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77" name="Rectangle 102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78" name="Rectangle 102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79" name="Rectangle 102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80" name="Rectangle 102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81" name="Rectangle 102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82" name="Rectangle 103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5783" name="Rectangle 103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84" name="Rectangle 103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85" name="Rectangle 103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86" name="Oval 103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5787" name="Rectangle 103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88" name="Rectangle 103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89" name="Rectangle 103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90" name="Rectangle 103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91" name="Rectangle 103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92" name="Rectangle 104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93" name="Rectangle 104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94" name="Rectangle 104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95" name="Rectangle 104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96" name="Rectangle 104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97" name="Rectangle 104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98" name="Rectangle 104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799" name="Rectangle 104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00" name="Rectangle 104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01" name="Rectangle 104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02" name="Rectangle 105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03" name="Rectangle 105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04" name="Rectangle 105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05" name="Rectangle 105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06" name="Rectangle 105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07" name="Rectangle 105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08" name="Rectangle 105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09" name="Rectangle 105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10" name="Rectangle 105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11" name="Rectangle 105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12" name="Rectangle 106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13" name="Rectangle 106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14" name="Rectangle 106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15" name="Rectangle 106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16" name="Rectangle 106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17" name="Rectangle 106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18" name="Rectangle 106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19" name="Rectangle 106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20" name="Rectangle 106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21" name="Rectangle 106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22" name="Rectangle 107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23" name="Rectangle 107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24" name="Rectangle 107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25" name="Rectangle 107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26" name="Rectangle 107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27" name="Rectangle 107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28" name="Rectangle 107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29" name="Rectangle 107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30" name="Rectangle 107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31" name="Rectangle 107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32" name="Rectangle 108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33" name="Rectangle 108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34" name="Rectangle 108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35" name="Rectangle 108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36" name="Rectangle 108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37" name="Rectangle 108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38" name="Rectangle 108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39" name="Rectangle 108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40" name="Rectangle 108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41" name="Rectangle 108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42" name="Rectangle 109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43" name="Rectangle 109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44" name="Rectangle 109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45" name="Rectangle 109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46" name="Rectangle 109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47" name="Rectangle 109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48" name="Rectangle 109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49" name="Rectangle 109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50" name="Rectangle 109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51" name="Rectangle 109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52" name="Rectangle 110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53" name="Rectangle 110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54" name="Rectangle 110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55" name="Rectangle 110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56" name="Rectangle 110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5857" name="Rectangle 110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58" name="Rectangle 110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59" name="Oval 110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60" name="Rectangle 110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61" name="Freeform 110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5862" name="Freeform 111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5863" name="Rectangle 111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5864" name="Group 1112"/>
            <p:cNvGrpSpPr>
              <a:grpSpLocks/>
            </p:cNvGrpSpPr>
            <p:nvPr/>
          </p:nvGrpSpPr>
          <p:grpSpPr bwMode="auto">
            <a:xfrm flipH="1">
              <a:off x="1200" y="192"/>
              <a:ext cx="288" cy="529"/>
              <a:chOff x="768" y="192"/>
              <a:chExt cx="288" cy="529"/>
            </a:xfrm>
          </p:grpSpPr>
          <p:grpSp>
            <p:nvGrpSpPr>
              <p:cNvPr id="75865" name="Group 1113"/>
              <p:cNvGrpSpPr>
                <a:grpSpLocks/>
              </p:cNvGrpSpPr>
              <p:nvPr/>
            </p:nvGrpSpPr>
            <p:grpSpPr bwMode="auto">
              <a:xfrm>
                <a:off x="768" y="193"/>
                <a:ext cx="288" cy="528"/>
                <a:chOff x="2688" y="1968"/>
                <a:chExt cx="288" cy="528"/>
              </a:xfrm>
            </p:grpSpPr>
            <p:sp>
              <p:nvSpPr>
                <p:cNvPr id="75866" name="Rectangle 111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67" name="Rectangle 111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68" name="Rectangle 111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69" name="Rectangle 111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70" name="Rectangle 111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71" name="Rectangle 111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72" name="Rectangle 112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73" name="Rectangle 112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74" name="Rectangle 112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75" name="Rectangle 112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76" name="Rectangle 112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77" name="Rectangle 112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78" name="Rectangle 112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79" name="Rectangle 112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80" name="Rectangle 112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81" name="Rectangle 112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82" name="Rectangle 113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83" name="Rectangle 113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84" name="Rectangle 113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85" name="Rectangle 113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86" name="Rectangle 113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87" name="Rectangle 113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88" name="Rectangle 113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89" name="Rectangle 113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90" name="Rectangle 113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91" name="Rectangle 113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92" name="Rectangle 114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93" name="Rectangle 114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94" name="Rectangle 114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95" name="Rectangle 114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96" name="Rectangle 114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97" name="Rectangle 114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98" name="Rectangle 114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899" name="Rectangle 114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00" name="Rectangle 114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01" name="Rectangle 114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02" name="Rectangle 115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03" name="Rectangle 115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04" name="Rectangle 115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05" name="Rectangle 115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06" name="Rectangle 115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07" name="Rectangle 115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08" name="Rectangle 115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09" name="Rectangle 115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10" name="Rectangle 115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11" name="Rectangle 115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12" name="Rectangle 116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13" name="Rectangle 116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14" name="Rectangle 116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15" name="Rectangle 116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16" name="Rectangle 116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17" name="Rectangle 116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18" name="Rectangle 116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19" name="Rectangle 116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20" name="Rectangle 116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21" name="Rectangle 116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22" name="Rectangle 117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23" name="Rectangle 117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24" name="Rectangle 117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25" name="Rectangle 117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26" name="Rectangle 117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27" name="Rectangle 117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28" name="Rectangle 117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29" name="Rectangle 117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30" name="Rectangle 117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31" name="Rectangle 117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32" name="Rectangle 118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33" name="Rectangle 118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34" name="Rectangle 118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35" name="Rectangle 118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36" name="Rectangle 118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37" name="Rectangle 118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38" name="Rectangle 118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39" name="Rectangle 118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40" name="Rectangle 118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5941" name="Rectangle 118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42" name="Rectangle 119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43" name="Rectangle 119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44" name="Oval 119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5945" name="Rectangle 119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46" name="Rectangle 119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47" name="Rectangle 119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48" name="Rectangle 119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49" name="Rectangle 119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50" name="Rectangle 119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51" name="Rectangle 119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52" name="Rectangle 120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53" name="Rectangle 120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54" name="Rectangle 120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55" name="Rectangle 120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56" name="Rectangle 120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57" name="Rectangle 120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58" name="Rectangle 120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59" name="Rectangle 120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60" name="Rectangle 120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61" name="Rectangle 120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62" name="Rectangle 121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63" name="Rectangle 121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64" name="Rectangle 121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65" name="Rectangle 121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66" name="Rectangle 121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67" name="Rectangle 121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68" name="Rectangle 121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69" name="Rectangle 121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70" name="Rectangle 121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71" name="Rectangle 121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72" name="Rectangle 122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73" name="Rectangle 122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74" name="Rectangle 122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75" name="Rectangle 122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76" name="Rectangle 122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77" name="Rectangle 122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78" name="Rectangle 122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79" name="Rectangle 122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80" name="Rectangle 122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81" name="Rectangle 122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82" name="Rectangle 123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83" name="Rectangle 123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84" name="Rectangle 123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85" name="Rectangle 123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86" name="Rectangle 123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87" name="Rectangle 123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88" name="Rectangle 123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89" name="Rectangle 123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90" name="Rectangle 123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91" name="Rectangle 123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92" name="Rectangle 124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93" name="Rectangle 124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94" name="Rectangle 124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95" name="Rectangle 124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96" name="Rectangle 124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97" name="Rectangle 124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98" name="Rectangle 124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5999" name="Rectangle 124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00" name="Rectangle 124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01" name="Rectangle 124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02" name="Rectangle 125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03" name="Rectangle 125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04" name="Rectangle 125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05" name="Rectangle 125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06" name="Rectangle 125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07" name="Rectangle 125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08" name="Rectangle 125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09" name="Rectangle 125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10" name="Rectangle 125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11" name="Rectangle 125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12" name="Rectangle 126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13" name="Rectangle 126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14" name="Rectangle 126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6015" name="Rectangle 126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16" name="Rectangle 126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17" name="Oval 126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18" name="Rectangle 126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19" name="Freeform 126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020" name="Freeform 126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021" name="Rectangle 126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6022" name="Group 1270"/>
            <p:cNvGrpSpPr>
              <a:grpSpLocks/>
            </p:cNvGrpSpPr>
            <p:nvPr/>
          </p:nvGrpSpPr>
          <p:grpSpPr bwMode="auto">
            <a:xfrm flipH="1">
              <a:off x="1200" y="767"/>
              <a:ext cx="288" cy="529"/>
              <a:chOff x="768" y="192"/>
              <a:chExt cx="288" cy="529"/>
            </a:xfrm>
          </p:grpSpPr>
          <p:grpSp>
            <p:nvGrpSpPr>
              <p:cNvPr id="76023" name="Group 1271"/>
              <p:cNvGrpSpPr>
                <a:grpSpLocks/>
              </p:cNvGrpSpPr>
              <p:nvPr/>
            </p:nvGrpSpPr>
            <p:grpSpPr bwMode="auto">
              <a:xfrm>
                <a:off x="768" y="193"/>
                <a:ext cx="288" cy="528"/>
                <a:chOff x="2688" y="1968"/>
                <a:chExt cx="288" cy="528"/>
              </a:xfrm>
            </p:grpSpPr>
            <p:sp>
              <p:nvSpPr>
                <p:cNvPr id="76024" name="Rectangle 127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25" name="Rectangle 127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26" name="Rectangle 127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27" name="Rectangle 127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28" name="Rectangle 127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29" name="Rectangle 127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30" name="Rectangle 127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31" name="Rectangle 127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32" name="Rectangle 128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33" name="Rectangle 128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34" name="Rectangle 128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35" name="Rectangle 128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36" name="Rectangle 128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37" name="Rectangle 128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38" name="Rectangle 128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39" name="Rectangle 128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40" name="Rectangle 128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41" name="Rectangle 128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42" name="Rectangle 129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43" name="Rectangle 129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44" name="Rectangle 129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45" name="Rectangle 129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46" name="Rectangle 129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47" name="Rectangle 129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48" name="Rectangle 129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49" name="Rectangle 129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50" name="Rectangle 129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51" name="Rectangle 129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52" name="Rectangle 130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53" name="Rectangle 130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54" name="Rectangle 130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55" name="Rectangle 130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56" name="Rectangle 130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57" name="Rectangle 130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58" name="Rectangle 130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59" name="Rectangle 130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60" name="Rectangle 130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61" name="Rectangle 130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62" name="Rectangle 131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63" name="Rectangle 131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64" name="Rectangle 131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65" name="Rectangle 131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66" name="Rectangle 131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67" name="Rectangle 131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68" name="Rectangle 131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69" name="Rectangle 131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70" name="Rectangle 131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71" name="Rectangle 131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72" name="Rectangle 132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73" name="Rectangle 132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74" name="Rectangle 132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75" name="Rectangle 132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76" name="Rectangle 132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77" name="Rectangle 132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78" name="Rectangle 132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79" name="Rectangle 132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80" name="Rectangle 132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81" name="Rectangle 132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82" name="Rectangle 133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83" name="Rectangle 133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84" name="Rectangle 133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85" name="Rectangle 133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86" name="Rectangle 133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87" name="Rectangle 133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88" name="Rectangle 133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89" name="Rectangle 133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90" name="Rectangle 133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91" name="Rectangle 133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92" name="Rectangle 134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93" name="Rectangle 134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94" name="Rectangle 134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95" name="Rectangle 134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96" name="Rectangle 134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97" name="Rectangle 134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098" name="Rectangle 134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6099" name="Rectangle 134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00" name="Rectangle 134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01" name="Rectangle 134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02" name="Oval 135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6103" name="Rectangle 135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04" name="Rectangle 135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05" name="Rectangle 135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06" name="Rectangle 135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07" name="Rectangle 135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08" name="Rectangle 135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09" name="Rectangle 135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10" name="Rectangle 135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11" name="Rectangle 135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12" name="Rectangle 136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13" name="Rectangle 136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14" name="Rectangle 136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15" name="Rectangle 136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16" name="Rectangle 136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17" name="Rectangle 136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18" name="Rectangle 136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19" name="Rectangle 136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20" name="Rectangle 136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21" name="Rectangle 136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22" name="Rectangle 137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23" name="Rectangle 137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24" name="Rectangle 137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25" name="Rectangle 137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26" name="Rectangle 137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27" name="Rectangle 137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28" name="Rectangle 137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29" name="Rectangle 137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30" name="Rectangle 137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31" name="Rectangle 137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32" name="Rectangle 138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33" name="Rectangle 138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34" name="Rectangle 138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35" name="Rectangle 138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36" name="Rectangle 138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37" name="Rectangle 138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38" name="Rectangle 138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39" name="Rectangle 138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40" name="Rectangle 138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41" name="Rectangle 138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42" name="Rectangle 139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43" name="Rectangle 139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44" name="Rectangle 139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45" name="Rectangle 139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46" name="Rectangle 139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47" name="Rectangle 139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48" name="Rectangle 139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49" name="Rectangle 139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50" name="Rectangle 139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51" name="Rectangle 139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52" name="Rectangle 140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53" name="Rectangle 140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54" name="Rectangle 140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55" name="Rectangle 140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56" name="Rectangle 140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57" name="Rectangle 140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58" name="Rectangle 140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59" name="Rectangle 140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60" name="Rectangle 140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61" name="Rectangle 140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62" name="Rectangle 141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63" name="Rectangle 141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64" name="Rectangle 141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65" name="Rectangle 141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66" name="Rectangle 141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67" name="Rectangle 141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68" name="Rectangle 141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69" name="Rectangle 141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70" name="Rectangle 141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71" name="Rectangle 141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72" name="Rectangle 142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6173" name="Rectangle 142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74" name="Rectangle 142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75" name="Oval 142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76" name="Rectangle 142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77" name="Freeform 142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178" name="Freeform 142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179" name="Rectangle 142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6180" name="Group 1428"/>
            <p:cNvGrpSpPr>
              <a:grpSpLocks/>
            </p:cNvGrpSpPr>
            <p:nvPr/>
          </p:nvGrpSpPr>
          <p:grpSpPr bwMode="auto">
            <a:xfrm flipH="1">
              <a:off x="1200" y="1344"/>
              <a:ext cx="288" cy="529"/>
              <a:chOff x="768" y="192"/>
              <a:chExt cx="288" cy="529"/>
            </a:xfrm>
          </p:grpSpPr>
          <p:grpSp>
            <p:nvGrpSpPr>
              <p:cNvPr id="76181" name="Group 1429"/>
              <p:cNvGrpSpPr>
                <a:grpSpLocks/>
              </p:cNvGrpSpPr>
              <p:nvPr/>
            </p:nvGrpSpPr>
            <p:grpSpPr bwMode="auto">
              <a:xfrm>
                <a:off x="768" y="193"/>
                <a:ext cx="288" cy="528"/>
                <a:chOff x="2688" y="1968"/>
                <a:chExt cx="288" cy="528"/>
              </a:xfrm>
            </p:grpSpPr>
            <p:sp>
              <p:nvSpPr>
                <p:cNvPr id="76182" name="Rectangle 143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83" name="Rectangle 143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84" name="Rectangle 143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85" name="Rectangle 143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86" name="Rectangle 143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87" name="Rectangle 143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88" name="Rectangle 143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89" name="Rectangle 143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90" name="Rectangle 143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91" name="Rectangle 143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92" name="Rectangle 144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93" name="Rectangle 144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94" name="Rectangle 144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95" name="Rectangle 144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96" name="Rectangle 144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97" name="Rectangle 144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98" name="Rectangle 144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199" name="Rectangle 144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00" name="Rectangle 144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01" name="Rectangle 144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02" name="Rectangle 145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03" name="Rectangle 145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04" name="Rectangle 145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05" name="Rectangle 145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06" name="Rectangle 145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07" name="Rectangle 145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08" name="Rectangle 145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09" name="Rectangle 145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10" name="Rectangle 145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11" name="Rectangle 145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12" name="Rectangle 146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13" name="Rectangle 146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14" name="Rectangle 146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15" name="Rectangle 146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16" name="Rectangle 146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17" name="Rectangle 146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18" name="Rectangle 146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19" name="Rectangle 146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20" name="Rectangle 146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21" name="Rectangle 146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22" name="Rectangle 147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23" name="Rectangle 147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24" name="Rectangle 147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25" name="Rectangle 147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26" name="Rectangle 147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27" name="Rectangle 147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28" name="Rectangle 147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29" name="Rectangle 147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30" name="Rectangle 147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31" name="Rectangle 147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32" name="Rectangle 148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33" name="Rectangle 148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34" name="Rectangle 148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35" name="Rectangle 148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36" name="Rectangle 148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37" name="Rectangle 148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38" name="Rectangle 148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39" name="Rectangle 148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40" name="Rectangle 148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41" name="Rectangle 148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42" name="Rectangle 149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43" name="Rectangle 149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44" name="Rectangle 149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45" name="Rectangle 149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46" name="Rectangle 149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47" name="Rectangle 149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48" name="Rectangle 149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49" name="Rectangle 149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50" name="Rectangle 149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51" name="Rectangle 149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52" name="Rectangle 150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53" name="Rectangle 150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54" name="Rectangle 150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55" name="Rectangle 150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56" name="Rectangle 150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6257" name="Rectangle 150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58" name="Rectangle 150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59" name="Rectangle 150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60" name="Oval 150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6261" name="Rectangle 150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62" name="Rectangle 151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63" name="Rectangle 151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64" name="Rectangle 151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65" name="Rectangle 151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66" name="Rectangle 151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67" name="Rectangle 151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68" name="Rectangle 151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69" name="Rectangle 151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70" name="Rectangle 151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71" name="Rectangle 151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72" name="Rectangle 152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73" name="Rectangle 152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74" name="Rectangle 152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75" name="Rectangle 152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76" name="Rectangle 152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77" name="Rectangle 152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78" name="Rectangle 152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79" name="Rectangle 152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80" name="Rectangle 152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81" name="Rectangle 152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82" name="Rectangle 153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83" name="Rectangle 153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84" name="Rectangle 153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85" name="Rectangle 153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86" name="Rectangle 153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87" name="Rectangle 153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88" name="Rectangle 153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89" name="Rectangle 153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90" name="Rectangle 153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91" name="Rectangle 153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92" name="Rectangle 154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93" name="Rectangle 154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94" name="Rectangle 154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95" name="Rectangle 154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96" name="Rectangle 154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97" name="Rectangle 154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98" name="Rectangle 154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299" name="Rectangle 154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00" name="Rectangle 154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01" name="Rectangle 154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02" name="Rectangle 155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03" name="Rectangle 155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04" name="Rectangle 155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05" name="Rectangle 155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06" name="Rectangle 155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07" name="Rectangle 155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08" name="Rectangle 155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09" name="Rectangle 155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10" name="Rectangle 155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11" name="Rectangle 155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12" name="Rectangle 156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13" name="Rectangle 156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14" name="Rectangle 156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15" name="Rectangle 156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16" name="Rectangle 156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17" name="Rectangle 156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18" name="Rectangle 156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19" name="Rectangle 156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20" name="Rectangle 156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21" name="Rectangle 156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22" name="Rectangle 157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23" name="Rectangle 157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24" name="Rectangle 157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25" name="Rectangle 157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26" name="Rectangle 157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27" name="Rectangle 157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28" name="Rectangle 157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29" name="Rectangle 157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30" name="Rectangle 157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6331" name="Rectangle 157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32" name="Rectangle 158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33" name="Oval 158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34" name="Rectangle 158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35" name="Freeform 158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336" name="Freeform 158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337" name="Rectangle 158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6338" name="Group 1586"/>
            <p:cNvGrpSpPr>
              <a:grpSpLocks/>
            </p:cNvGrpSpPr>
            <p:nvPr/>
          </p:nvGrpSpPr>
          <p:grpSpPr bwMode="auto">
            <a:xfrm flipH="1">
              <a:off x="1200" y="1919"/>
              <a:ext cx="288" cy="529"/>
              <a:chOff x="768" y="192"/>
              <a:chExt cx="288" cy="529"/>
            </a:xfrm>
          </p:grpSpPr>
          <p:grpSp>
            <p:nvGrpSpPr>
              <p:cNvPr id="76339" name="Group 1587"/>
              <p:cNvGrpSpPr>
                <a:grpSpLocks/>
              </p:cNvGrpSpPr>
              <p:nvPr/>
            </p:nvGrpSpPr>
            <p:grpSpPr bwMode="auto">
              <a:xfrm>
                <a:off x="768" y="193"/>
                <a:ext cx="288" cy="528"/>
                <a:chOff x="2688" y="1968"/>
                <a:chExt cx="288" cy="528"/>
              </a:xfrm>
            </p:grpSpPr>
            <p:sp>
              <p:nvSpPr>
                <p:cNvPr id="76340" name="Rectangle 158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41" name="Rectangle 158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42" name="Rectangle 159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43" name="Rectangle 159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44" name="Rectangle 159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45" name="Rectangle 159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46" name="Rectangle 159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47" name="Rectangle 159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48" name="Rectangle 159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49" name="Rectangle 159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50" name="Rectangle 159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51" name="Rectangle 159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52" name="Rectangle 160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53" name="Rectangle 160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54" name="Rectangle 160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55" name="Rectangle 160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56" name="Rectangle 160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57" name="Rectangle 160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58" name="Rectangle 160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59" name="Rectangle 160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60" name="Rectangle 160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61" name="Rectangle 160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62" name="Rectangle 161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63" name="Rectangle 161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64" name="Rectangle 161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65" name="Rectangle 161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66" name="Rectangle 161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67" name="Rectangle 161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68" name="Rectangle 161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69" name="Rectangle 161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70" name="Rectangle 161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71" name="Rectangle 161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72" name="Rectangle 162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73" name="Rectangle 162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74" name="Rectangle 162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75" name="Rectangle 162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76" name="Rectangle 162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77" name="Rectangle 162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78" name="Rectangle 162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79" name="Rectangle 162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80" name="Rectangle 162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81" name="Rectangle 162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82" name="Rectangle 163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83" name="Rectangle 163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84" name="Rectangle 163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85" name="Rectangle 163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86" name="Rectangle 163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87" name="Rectangle 163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88" name="Rectangle 163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89" name="Rectangle 163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90" name="Rectangle 163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91" name="Rectangle 163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92" name="Rectangle 164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93" name="Rectangle 164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94" name="Rectangle 164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95" name="Rectangle 164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96" name="Rectangle 164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97" name="Rectangle 164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98" name="Rectangle 164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399" name="Rectangle 164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00" name="Rectangle 164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01" name="Rectangle 164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02" name="Rectangle 165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03" name="Rectangle 165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04" name="Rectangle 165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05" name="Rectangle 165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06" name="Rectangle 165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07" name="Rectangle 165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08" name="Rectangle 165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09" name="Rectangle 165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10" name="Rectangle 165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11" name="Rectangle 165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12" name="Rectangle 166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13" name="Rectangle 166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14" name="Rectangle 166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6415" name="Rectangle 166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16" name="Rectangle 166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17" name="Rectangle 166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18" name="Oval 166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6419" name="Rectangle 166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20" name="Rectangle 166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21" name="Rectangle 166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22" name="Rectangle 167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23" name="Rectangle 167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24" name="Rectangle 167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25" name="Rectangle 167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26" name="Rectangle 167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27" name="Rectangle 167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28" name="Rectangle 167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29" name="Rectangle 167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30" name="Rectangle 167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31" name="Rectangle 167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32" name="Rectangle 168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33" name="Rectangle 168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34" name="Rectangle 168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35" name="Rectangle 168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36" name="Rectangle 168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37" name="Rectangle 168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38" name="Rectangle 168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39" name="Rectangle 168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40" name="Rectangle 168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41" name="Rectangle 168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42" name="Rectangle 169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43" name="Rectangle 169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44" name="Rectangle 169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45" name="Rectangle 169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46" name="Rectangle 169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47" name="Rectangle 169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48" name="Rectangle 169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49" name="Rectangle 169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50" name="Rectangle 169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51" name="Rectangle 169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52" name="Rectangle 170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53" name="Rectangle 170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54" name="Rectangle 170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55" name="Rectangle 170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56" name="Rectangle 170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57" name="Rectangle 170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58" name="Rectangle 170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59" name="Rectangle 170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60" name="Rectangle 170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61" name="Rectangle 170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62" name="Rectangle 171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63" name="Rectangle 171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64" name="Rectangle 171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65" name="Rectangle 171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66" name="Rectangle 171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67" name="Rectangle 171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68" name="Rectangle 171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69" name="Rectangle 171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70" name="Rectangle 171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71" name="Rectangle 171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72" name="Rectangle 172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73" name="Rectangle 172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74" name="Rectangle 172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75" name="Rectangle 172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76" name="Rectangle 172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77" name="Rectangle 172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78" name="Rectangle 172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79" name="Rectangle 172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80" name="Rectangle 172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81" name="Rectangle 172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82" name="Rectangle 173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83" name="Rectangle 173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84" name="Rectangle 173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85" name="Rectangle 173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86" name="Rectangle 173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87" name="Rectangle 173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88" name="Rectangle 173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6489" name="Rectangle 173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90" name="Rectangle 173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91" name="Oval 173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92" name="Rectangle 174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93" name="Freeform 174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494" name="Freeform 174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495" name="Rectangle 174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6496" name="Group 1744"/>
            <p:cNvGrpSpPr>
              <a:grpSpLocks/>
            </p:cNvGrpSpPr>
            <p:nvPr/>
          </p:nvGrpSpPr>
          <p:grpSpPr bwMode="auto">
            <a:xfrm flipH="1">
              <a:off x="1200" y="2496"/>
              <a:ext cx="288" cy="529"/>
              <a:chOff x="768" y="192"/>
              <a:chExt cx="288" cy="529"/>
            </a:xfrm>
          </p:grpSpPr>
          <p:grpSp>
            <p:nvGrpSpPr>
              <p:cNvPr id="76497" name="Group 1745"/>
              <p:cNvGrpSpPr>
                <a:grpSpLocks/>
              </p:cNvGrpSpPr>
              <p:nvPr/>
            </p:nvGrpSpPr>
            <p:grpSpPr bwMode="auto">
              <a:xfrm>
                <a:off x="768" y="193"/>
                <a:ext cx="288" cy="528"/>
                <a:chOff x="2688" y="1968"/>
                <a:chExt cx="288" cy="528"/>
              </a:xfrm>
            </p:grpSpPr>
            <p:sp>
              <p:nvSpPr>
                <p:cNvPr id="76498" name="Rectangle 174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499" name="Rectangle 174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00" name="Rectangle 174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01" name="Rectangle 174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02" name="Rectangle 175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03" name="Rectangle 175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04" name="Rectangle 175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05" name="Rectangle 175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06" name="Rectangle 175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07" name="Rectangle 175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08" name="Rectangle 175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09" name="Rectangle 175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10" name="Rectangle 175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11" name="Rectangle 175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12" name="Rectangle 176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13" name="Rectangle 176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14" name="Rectangle 176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15" name="Rectangle 176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16" name="Rectangle 176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17" name="Rectangle 176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18" name="Rectangle 176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19" name="Rectangle 176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20" name="Rectangle 176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21" name="Rectangle 176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22" name="Rectangle 177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23" name="Rectangle 177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24" name="Rectangle 177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25" name="Rectangle 177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26" name="Rectangle 177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27" name="Rectangle 177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28" name="Rectangle 177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29" name="Rectangle 177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30" name="Rectangle 177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31" name="Rectangle 177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32" name="Rectangle 178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33" name="Rectangle 178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34" name="Rectangle 178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35" name="Rectangle 178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36" name="Rectangle 178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37" name="Rectangle 178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38" name="Rectangle 178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39" name="Rectangle 178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40" name="Rectangle 178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41" name="Rectangle 178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42" name="Rectangle 179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43" name="Rectangle 179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44" name="Rectangle 179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45" name="Rectangle 179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46" name="Rectangle 179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47" name="Rectangle 179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48" name="Rectangle 179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49" name="Rectangle 179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50" name="Rectangle 179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51" name="Rectangle 179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52" name="Rectangle 180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53" name="Rectangle 180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54" name="Rectangle 180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55" name="Rectangle 180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56" name="Rectangle 180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57" name="Rectangle 180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58" name="Rectangle 180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59" name="Rectangle 180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60" name="Rectangle 180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61" name="Rectangle 180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62" name="Rectangle 181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63" name="Rectangle 181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64" name="Rectangle 181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65" name="Rectangle 181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66" name="Rectangle 181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67" name="Rectangle 181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68" name="Rectangle 181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69" name="Rectangle 181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70" name="Rectangle 181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71" name="Rectangle 181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72" name="Rectangle 182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6573" name="Rectangle 182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74" name="Rectangle 182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75" name="Rectangle 182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76" name="Oval 182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6577" name="Rectangle 182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78" name="Rectangle 182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79" name="Rectangle 182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80" name="Rectangle 182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81" name="Rectangle 182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82" name="Rectangle 183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83" name="Rectangle 183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84" name="Rectangle 183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85" name="Rectangle 183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86" name="Rectangle 183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87" name="Rectangle 183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88" name="Rectangle 183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89" name="Rectangle 183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90" name="Rectangle 183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91" name="Rectangle 183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92" name="Rectangle 184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93" name="Rectangle 184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94" name="Rectangle 184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95" name="Rectangle 184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96" name="Rectangle 184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97" name="Rectangle 184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98" name="Rectangle 184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599" name="Rectangle 184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00" name="Rectangle 184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01" name="Rectangle 184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02" name="Rectangle 185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03" name="Rectangle 185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04" name="Rectangle 185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05" name="Rectangle 185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06" name="Rectangle 185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07" name="Rectangle 185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08" name="Rectangle 185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09" name="Rectangle 185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10" name="Rectangle 185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11" name="Rectangle 185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12" name="Rectangle 186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13" name="Rectangle 186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14" name="Rectangle 186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15" name="Rectangle 186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16" name="Rectangle 186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17" name="Rectangle 186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18" name="Rectangle 186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19" name="Rectangle 186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20" name="Rectangle 186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21" name="Rectangle 186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22" name="Rectangle 187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23" name="Rectangle 187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24" name="Rectangle 187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25" name="Rectangle 187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26" name="Rectangle 187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27" name="Rectangle 187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28" name="Rectangle 187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29" name="Rectangle 187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30" name="Rectangle 187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31" name="Rectangle 187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32" name="Rectangle 188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33" name="Rectangle 188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34" name="Rectangle 188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35" name="Rectangle 188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36" name="Rectangle 188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37" name="Rectangle 188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38" name="Rectangle 188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39" name="Rectangle 188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40" name="Rectangle 188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41" name="Rectangle 188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42" name="Rectangle 189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43" name="Rectangle 189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44" name="Rectangle 189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45" name="Rectangle 189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46" name="Rectangle 189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6647" name="Rectangle 189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48" name="Rectangle 189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49" name="Oval 189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50" name="Rectangle 189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51" name="Freeform 189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652" name="Freeform 190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653" name="Rectangle 190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6654" name="Group 1902"/>
            <p:cNvGrpSpPr>
              <a:grpSpLocks/>
            </p:cNvGrpSpPr>
            <p:nvPr/>
          </p:nvGrpSpPr>
          <p:grpSpPr bwMode="auto">
            <a:xfrm flipH="1">
              <a:off x="1200" y="3071"/>
              <a:ext cx="288" cy="529"/>
              <a:chOff x="768" y="192"/>
              <a:chExt cx="288" cy="529"/>
            </a:xfrm>
          </p:grpSpPr>
          <p:grpSp>
            <p:nvGrpSpPr>
              <p:cNvPr id="76655" name="Group 1903"/>
              <p:cNvGrpSpPr>
                <a:grpSpLocks/>
              </p:cNvGrpSpPr>
              <p:nvPr/>
            </p:nvGrpSpPr>
            <p:grpSpPr bwMode="auto">
              <a:xfrm>
                <a:off x="768" y="193"/>
                <a:ext cx="288" cy="528"/>
                <a:chOff x="2688" y="1968"/>
                <a:chExt cx="288" cy="528"/>
              </a:xfrm>
            </p:grpSpPr>
            <p:sp>
              <p:nvSpPr>
                <p:cNvPr id="76656" name="Rectangle 190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57" name="Rectangle 190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58" name="Rectangle 190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59" name="Rectangle 190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60" name="Rectangle 190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61" name="Rectangle 190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62" name="Rectangle 191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63" name="Rectangle 191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64" name="Rectangle 191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65" name="Rectangle 191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66" name="Rectangle 191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67" name="Rectangle 191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68" name="Rectangle 191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69" name="Rectangle 191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70" name="Rectangle 191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71" name="Rectangle 191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72" name="Rectangle 192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73" name="Rectangle 192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74" name="Rectangle 192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75" name="Rectangle 192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76" name="Rectangle 192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77" name="Rectangle 192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78" name="Rectangle 192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79" name="Rectangle 192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80" name="Rectangle 192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81" name="Rectangle 192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82" name="Rectangle 193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83" name="Rectangle 193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84" name="Rectangle 193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85" name="Rectangle 193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86" name="Rectangle 193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87" name="Rectangle 193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88" name="Rectangle 193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89" name="Rectangle 193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90" name="Rectangle 193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91" name="Rectangle 193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92" name="Rectangle 194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93" name="Rectangle 194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94" name="Rectangle 194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95" name="Rectangle 194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96" name="Rectangle 194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97" name="Rectangle 194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98" name="Rectangle 194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699" name="Rectangle 194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00" name="Rectangle 194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01" name="Rectangle 194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02" name="Rectangle 195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03" name="Rectangle 195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04" name="Rectangle 195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05" name="Rectangle 195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06" name="Rectangle 195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07" name="Rectangle 195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08" name="Rectangle 195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09" name="Rectangle 195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10" name="Rectangle 195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11" name="Rectangle 195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12" name="Rectangle 196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13" name="Rectangle 196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14" name="Rectangle 196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15" name="Rectangle 196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16" name="Rectangle 196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17" name="Rectangle 196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18" name="Rectangle 196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19" name="Rectangle 196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20" name="Rectangle 196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21" name="Rectangle 196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22" name="Rectangle 197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23" name="Rectangle 197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24" name="Rectangle 197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25" name="Rectangle 197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26" name="Rectangle 197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27" name="Rectangle 197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28" name="Rectangle 197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29" name="Rectangle 197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30" name="Rectangle 197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6731" name="Rectangle 197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32" name="Rectangle 198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33" name="Rectangle 198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34" name="Oval 198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6735" name="Rectangle 198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36" name="Rectangle 198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37" name="Rectangle 198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38" name="Rectangle 198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39" name="Rectangle 198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40" name="Rectangle 198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41" name="Rectangle 198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42" name="Rectangle 199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43" name="Rectangle 199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44" name="Rectangle 199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45" name="Rectangle 199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46" name="Rectangle 199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47" name="Rectangle 199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48" name="Rectangle 199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49" name="Rectangle 199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50" name="Rectangle 199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51" name="Rectangle 199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52" name="Rectangle 200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53" name="Rectangle 200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54" name="Rectangle 200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55" name="Rectangle 200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56" name="Rectangle 200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57" name="Rectangle 200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58" name="Rectangle 200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59" name="Rectangle 200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60" name="Rectangle 200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61" name="Rectangle 200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62" name="Rectangle 201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63" name="Rectangle 201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64" name="Rectangle 201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65" name="Rectangle 201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66" name="Rectangle 201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67" name="Rectangle 201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68" name="Rectangle 201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69" name="Rectangle 201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70" name="Rectangle 201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71" name="Rectangle 201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72" name="Rectangle 202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73" name="Rectangle 202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74" name="Rectangle 202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75" name="Rectangle 202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76" name="Rectangle 202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77" name="Rectangle 202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78" name="Rectangle 202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79" name="Rectangle 202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80" name="Rectangle 202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81" name="Rectangle 202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82" name="Rectangle 203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83" name="Rectangle 203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84" name="Rectangle 203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85" name="Rectangle 203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86" name="Rectangle 203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87" name="Rectangle 203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88" name="Rectangle 203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89" name="Rectangle 203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90" name="Rectangle 203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91" name="Rectangle 203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92" name="Rectangle 204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93" name="Rectangle 204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94" name="Rectangle 204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95" name="Rectangle 204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96" name="Rectangle 204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97" name="Rectangle 204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98" name="Rectangle 204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799" name="Rectangle 204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00" name="Rectangle 204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01" name="Rectangle 204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02" name="Rectangle 205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03" name="Rectangle 205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04" name="Rectangle 205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6805" name="Rectangle 205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06" name="Rectangle 205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07" name="Oval 205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08" name="Rectangle 205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09" name="Freeform 205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810" name="Freeform 205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811" name="Rectangle 205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6812" name="Group 2060"/>
            <p:cNvGrpSpPr>
              <a:grpSpLocks/>
            </p:cNvGrpSpPr>
            <p:nvPr/>
          </p:nvGrpSpPr>
          <p:grpSpPr bwMode="auto">
            <a:xfrm flipH="1">
              <a:off x="1200" y="3647"/>
              <a:ext cx="288" cy="529"/>
              <a:chOff x="768" y="192"/>
              <a:chExt cx="288" cy="529"/>
            </a:xfrm>
          </p:grpSpPr>
          <p:grpSp>
            <p:nvGrpSpPr>
              <p:cNvPr id="76813" name="Group 2061"/>
              <p:cNvGrpSpPr>
                <a:grpSpLocks/>
              </p:cNvGrpSpPr>
              <p:nvPr/>
            </p:nvGrpSpPr>
            <p:grpSpPr bwMode="auto">
              <a:xfrm>
                <a:off x="768" y="193"/>
                <a:ext cx="288" cy="528"/>
                <a:chOff x="2688" y="1968"/>
                <a:chExt cx="288" cy="528"/>
              </a:xfrm>
            </p:grpSpPr>
            <p:sp>
              <p:nvSpPr>
                <p:cNvPr id="76814" name="Rectangle 206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15" name="Rectangle 206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16" name="Rectangle 206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17" name="Rectangle 206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18" name="Rectangle 206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19" name="Rectangle 206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20" name="Rectangle 206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21" name="Rectangle 206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22" name="Rectangle 207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23" name="Rectangle 207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24" name="Rectangle 207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25" name="Rectangle 207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26" name="Rectangle 207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27" name="Rectangle 207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28" name="Rectangle 207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29" name="Rectangle 207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30" name="Rectangle 207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31" name="Rectangle 207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32" name="Rectangle 208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33" name="Rectangle 208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34" name="Rectangle 208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35" name="Rectangle 208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36" name="Rectangle 208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37" name="Rectangle 208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38" name="Rectangle 208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39" name="Rectangle 208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40" name="Rectangle 208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41" name="Rectangle 208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42" name="Rectangle 209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43" name="Rectangle 209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44" name="Rectangle 209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45" name="Rectangle 209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46" name="Rectangle 209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47" name="Rectangle 209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48" name="Rectangle 209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49" name="Rectangle 209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50" name="Rectangle 209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51" name="Rectangle 209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52" name="Rectangle 210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53" name="Rectangle 210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54" name="Rectangle 210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55" name="Rectangle 210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56" name="Rectangle 210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57" name="Rectangle 210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58" name="Rectangle 210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59" name="Rectangle 210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60" name="Rectangle 210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61" name="Rectangle 210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62" name="Rectangle 211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63" name="Rectangle 211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64" name="Rectangle 211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65" name="Rectangle 211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66" name="Rectangle 211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67" name="Rectangle 211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68" name="Rectangle 211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69" name="Rectangle 211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70" name="Rectangle 211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71" name="Rectangle 211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72" name="Rectangle 212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73" name="Rectangle 212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74" name="Rectangle 212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75" name="Rectangle 212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76" name="Rectangle 212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77" name="Rectangle 212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78" name="Rectangle 212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79" name="Rectangle 212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80" name="Rectangle 212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81" name="Rectangle 212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82" name="Rectangle 213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83" name="Rectangle 213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84" name="Rectangle 213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85" name="Rectangle 213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86" name="Rectangle 213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87" name="Rectangle 213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88" name="Rectangle 213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6889" name="Rectangle 213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90" name="Rectangle 213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91" name="Rectangle 213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92" name="Oval 214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6893" name="Rectangle 214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94" name="Rectangle 214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95" name="Rectangle 214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96" name="Rectangle 214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97" name="Rectangle 214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98" name="Rectangle 214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899" name="Rectangle 214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00" name="Rectangle 214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01" name="Rectangle 214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02" name="Rectangle 215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03" name="Rectangle 215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04" name="Rectangle 215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05" name="Rectangle 215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06" name="Rectangle 215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07" name="Rectangle 215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08" name="Rectangle 215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09" name="Rectangle 215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10" name="Rectangle 215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11" name="Rectangle 215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12" name="Rectangle 216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13" name="Rectangle 216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14" name="Rectangle 216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15" name="Rectangle 216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16" name="Rectangle 216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17" name="Rectangle 216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18" name="Rectangle 216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19" name="Rectangle 216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20" name="Rectangle 216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21" name="Rectangle 216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22" name="Rectangle 217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23" name="Rectangle 217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24" name="Rectangle 217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25" name="Rectangle 217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26" name="Rectangle 217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27" name="Rectangle 217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28" name="Rectangle 217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29" name="Rectangle 217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30" name="Rectangle 217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31" name="Rectangle 217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32" name="Rectangle 218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33" name="Rectangle 218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34" name="Rectangle 218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35" name="Rectangle 218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36" name="Rectangle 218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37" name="Rectangle 218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38" name="Rectangle 218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39" name="Rectangle 218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40" name="Rectangle 218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41" name="Rectangle 218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42" name="Rectangle 219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43" name="Rectangle 219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44" name="Rectangle 219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45" name="Rectangle 219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46" name="Rectangle 219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47" name="Rectangle 219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48" name="Rectangle 219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49" name="Rectangle 219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50" name="Rectangle 219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51" name="Rectangle 219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52" name="Rectangle 220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53" name="Rectangle 220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54" name="Rectangle 220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55" name="Rectangle 220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56" name="Rectangle 220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57" name="Rectangle 220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58" name="Rectangle 220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59" name="Rectangle 220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60" name="Rectangle 220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61" name="Rectangle 220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62" name="Rectangle 221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6963" name="Rectangle 221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64" name="Rectangle 221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65" name="Oval 221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66" name="Rectangle 221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67" name="Freeform 221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968" name="Freeform 221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6969" name="Rectangle 221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6970" name="Group 2218"/>
            <p:cNvGrpSpPr>
              <a:grpSpLocks/>
            </p:cNvGrpSpPr>
            <p:nvPr/>
          </p:nvGrpSpPr>
          <p:grpSpPr bwMode="auto">
            <a:xfrm flipH="1">
              <a:off x="1544" y="192"/>
              <a:ext cx="288" cy="529"/>
              <a:chOff x="768" y="192"/>
              <a:chExt cx="288" cy="529"/>
            </a:xfrm>
          </p:grpSpPr>
          <p:grpSp>
            <p:nvGrpSpPr>
              <p:cNvPr id="76971" name="Group 2219"/>
              <p:cNvGrpSpPr>
                <a:grpSpLocks/>
              </p:cNvGrpSpPr>
              <p:nvPr/>
            </p:nvGrpSpPr>
            <p:grpSpPr bwMode="auto">
              <a:xfrm>
                <a:off x="768" y="193"/>
                <a:ext cx="288" cy="528"/>
                <a:chOff x="2688" y="1968"/>
                <a:chExt cx="288" cy="528"/>
              </a:xfrm>
            </p:grpSpPr>
            <p:sp>
              <p:nvSpPr>
                <p:cNvPr id="76972" name="Rectangle 222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73" name="Rectangle 222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74" name="Rectangle 222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75" name="Rectangle 222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76" name="Rectangle 222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77" name="Rectangle 222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78" name="Rectangle 222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79" name="Rectangle 222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80" name="Rectangle 222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81" name="Rectangle 222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82" name="Rectangle 223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83" name="Rectangle 223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84" name="Rectangle 223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85" name="Rectangle 223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86" name="Rectangle 223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87" name="Rectangle 223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88" name="Rectangle 223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89" name="Rectangle 223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90" name="Rectangle 223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91" name="Rectangle 223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92" name="Rectangle 224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93" name="Rectangle 224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94" name="Rectangle 224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95" name="Rectangle 224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96" name="Rectangle 224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97" name="Rectangle 224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98" name="Rectangle 224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6999" name="Rectangle 224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00" name="Rectangle 224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01" name="Rectangle 224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02" name="Rectangle 225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03" name="Rectangle 225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04" name="Rectangle 225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05" name="Rectangle 225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06" name="Rectangle 225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07" name="Rectangle 225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08" name="Rectangle 225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09" name="Rectangle 225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10" name="Rectangle 225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11" name="Rectangle 225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12" name="Rectangle 226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13" name="Rectangle 226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14" name="Rectangle 226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15" name="Rectangle 226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16" name="Rectangle 226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17" name="Rectangle 226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18" name="Rectangle 226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19" name="Rectangle 226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20" name="Rectangle 226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21" name="Rectangle 226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22" name="Rectangle 227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23" name="Rectangle 227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24" name="Rectangle 227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25" name="Rectangle 227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26" name="Rectangle 227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27" name="Rectangle 227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28" name="Rectangle 227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29" name="Rectangle 227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30" name="Rectangle 227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31" name="Rectangle 227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32" name="Rectangle 228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33" name="Rectangle 228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34" name="Rectangle 228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35" name="Rectangle 228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36" name="Rectangle 228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37" name="Rectangle 228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38" name="Rectangle 228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39" name="Rectangle 228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40" name="Rectangle 228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41" name="Rectangle 228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42" name="Rectangle 229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43" name="Rectangle 229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44" name="Rectangle 229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45" name="Rectangle 229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46" name="Rectangle 229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7047" name="Rectangle 229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48" name="Rectangle 229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49" name="Rectangle 229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50" name="Oval 229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7051" name="Rectangle 229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52" name="Rectangle 230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53" name="Rectangle 230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54" name="Rectangle 230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55" name="Rectangle 230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56" name="Rectangle 230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57" name="Rectangle 230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58" name="Rectangle 230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59" name="Rectangle 230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60" name="Rectangle 230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61" name="Rectangle 230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62" name="Rectangle 231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63" name="Rectangle 231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64" name="Rectangle 231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65" name="Rectangle 231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66" name="Rectangle 231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67" name="Rectangle 231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68" name="Rectangle 231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69" name="Rectangle 231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70" name="Rectangle 231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71" name="Rectangle 231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72" name="Rectangle 232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73" name="Rectangle 232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74" name="Rectangle 232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75" name="Rectangle 232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76" name="Rectangle 232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77" name="Rectangle 232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78" name="Rectangle 232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79" name="Rectangle 232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80" name="Rectangle 232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81" name="Rectangle 232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82" name="Rectangle 233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83" name="Rectangle 233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84" name="Rectangle 233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85" name="Rectangle 233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86" name="Rectangle 233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87" name="Rectangle 233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88" name="Rectangle 233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89" name="Rectangle 233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90" name="Rectangle 233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91" name="Rectangle 233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92" name="Rectangle 234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93" name="Rectangle 234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94" name="Rectangle 234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95" name="Rectangle 234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96" name="Rectangle 234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97" name="Rectangle 234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98" name="Rectangle 234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099" name="Rectangle 234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00" name="Rectangle 234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01" name="Rectangle 234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02" name="Rectangle 235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03" name="Rectangle 235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04" name="Rectangle 235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05" name="Rectangle 235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06" name="Rectangle 235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07" name="Rectangle 235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08" name="Rectangle 235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09" name="Rectangle 235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10" name="Rectangle 235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11" name="Rectangle 235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12" name="Rectangle 236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13" name="Rectangle 236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14" name="Rectangle 236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15" name="Rectangle 236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16" name="Rectangle 236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17" name="Rectangle 236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18" name="Rectangle 236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19" name="Rectangle 236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20" name="Rectangle 236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7121" name="Rectangle 236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22" name="Rectangle 237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23" name="Oval 237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24" name="Rectangle 237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25" name="Freeform 237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7126" name="Freeform 237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7127" name="Rectangle 237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7128" name="Group 2376"/>
            <p:cNvGrpSpPr>
              <a:grpSpLocks/>
            </p:cNvGrpSpPr>
            <p:nvPr/>
          </p:nvGrpSpPr>
          <p:grpSpPr bwMode="auto">
            <a:xfrm flipH="1">
              <a:off x="1544" y="767"/>
              <a:ext cx="288" cy="529"/>
              <a:chOff x="768" y="192"/>
              <a:chExt cx="288" cy="529"/>
            </a:xfrm>
          </p:grpSpPr>
          <p:grpSp>
            <p:nvGrpSpPr>
              <p:cNvPr id="77129" name="Group 2377"/>
              <p:cNvGrpSpPr>
                <a:grpSpLocks/>
              </p:cNvGrpSpPr>
              <p:nvPr/>
            </p:nvGrpSpPr>
            <p:grpSpPr bwMode="auto">
              <a:xfrm>
                <a:off x="768" y="193"/>
                <a:ext cx="288" cy="528"/>
                <a:chOff x="2688" y="1968"/>
                <a:chExt cx="288" cy="528"/>
              </a:xfrm>
            </p:grpSpPr>
            <p:sp>
              <p:nvSpPr>
                <p:cNvPr id="77130" name="Rectangle 237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31" name="Rectangle 237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32" name="Rectangle 238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33" name="Rectangle 238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34" name="Rectangle 238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35" name="Rectangle 238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36" name="Rectangle 238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37" name="Rectangle 238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38" name="Rectangle 238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39" name="Rectangle 238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40" name="Rectangle 238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41" name="Rectangle 238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42" name="Rectangle 239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43" name="Rectangle 239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44" name="Rectangle 239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45" name="Rectangle 239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46" name="Rectangle 239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47" name="Rectangle 239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48" name="Rectangle 239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49" name="Rectangle 239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50" name="Rectangle 239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51" name="Rectangle 239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52" name="Rectangle 240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53" name="Rectangle 240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54" name="Rectangle 240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55" name="Rectangle 240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56" name="Rectangle 240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57" name="Rectangle 240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58" name="Rectangle 240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59" name="Rectangle 240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60" name="Rectangle 240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61" name="Rectangle 240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62" name="Rectangle 241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63" name="Rectangle 241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64" name="Rectangle 241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65" name="Rectangle 241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66" name="Rectangle 241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67" name="Rectangle 241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68" name="Rectangle 241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69" name="Rectangle 241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70" name="Rectangle 241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71" name="Rectangle 241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72" name="Rectangle 242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73" name="Rectangle 242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74" name="Rectangle 242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75" name="Rectangle 242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76" name="Rectangle 242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77" name="Rectangle 242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78" name="Rectangle 242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79" name="Rectangle 242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80" name="Rectangle 242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81" name="Rectangle 242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82" name="Rectangle 243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83" name="Rectangle 243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84" name="Rectangle 243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85" name="Rectangle 243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86" name="Rectangle 243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87" name="Rectangle 243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88" name="Rectangle 243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89" name="Rectangle 243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90" name="Rectangle 243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91" name="Rectangle 243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92" name="Rectangle 244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93" name="Rectangle 244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94" name="Rectangle 244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95" name="Rectangle 244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96" name="Rectangle 244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97" name="Rectangle 244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98" name="Rectangle 244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199" name="Rectangle 244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00" name="Rectangle 244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01" name="Rectangle 244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02" name="Rectangle 245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03" name="Rectangle 245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04" name="Rectangle 245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7205" name="Rectangle 245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06" name="Rectangle 245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07" name="Rectangle 245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08" name="Oval 245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7209" name="Rectangle 245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10" name="Rectangle 245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11" name="Rectangle 245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12" name="Rectangle 246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13" name="Rectangle 246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14" name="Rectangle 246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15" name="Rectangle 246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16" name="Rectangle 246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17" name="Rectangle 246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18" name="Rectangle 246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19" name="Rectangle 246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20" name="Rectangle 246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21" name="Rectangle 246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22" name="Rectangle 247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23" name="Rectangle 247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24" name="Rectangle 247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25" name="Rectangle 247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26" name="Rectangle 247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27" name="Rectangle 247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28" name="Rectangle 247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29" name="Rectangle 247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30" name="Rectangle 247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31" name="Rectangle 247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32" name="Rectangle 248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33" name="Rectangle 248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34" name="Rectangle 248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35" name="Rectangle 248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36" name="Rectangle 248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37" name="Rectangle 248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38" name="Rectangle 248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39" name="Rectangle 248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40" name="Rectangle 248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41" name="Rectangle 248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42" name="Rectangle 249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43" name="Rectangle 249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44" name="Rectangle 249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45" name="Rectangle 249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46" name="Rectangle 249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47" name="Rectangle 249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48" name="Rectangle 249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49" name="Rectangle 249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50" name="Rectangle 249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51" name="Rectangle 249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52" name="Rectangle 250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53" name="Rectangle 250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54" name="Rectangle 250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55" name="Rectangle 250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56" name="Rectangle 250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57" name="Rectangle 250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58" name="Rectangle 250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59" name="Rectangle 250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60" name="Rectangle 250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61" name="Rectangle 250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62" name="Rectangle 251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63" name="Rectangle 251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64" name="Rectangle 251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65" name="Rectangle 251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66" name="Rectangle 251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67" name="Rectangle 251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68" name="Rectangle 251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69" name="Rectangle 251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70" name="Rectangle 251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71" name="Rectangle 251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72" name="Rectangle 252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73" name="Rectangle 252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74" name="Rectangle 252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75" name="Rectangle 252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76" name="Rectangle 252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77" name="Rectangle 252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78" name="Rectangle 252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7279" name="Rectangle 252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80" name="Rectangle 252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81" name="Oval 252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82" name="Rectangle 253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83" name="Freeform 253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7284" name="Freeform 253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7285" name="Rectangle 253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7286" name="Group 2534"/>
            <p:cNvGrpSpPr>
              <a:grpSpLocks/>
            </p:cNvGrpSpPr>
            <p:nvPr/>
          </p:nvGrpSpPr>
          <p:grpSpPr bwMode="auto">
            <a:xfrm flipH="1">
              <a:off x="1544" y="1344"/>
              <a:ext cx="288" cy="529"/>
              <a:chOff x="768" y="192"/>
              <a:chExt cx="288" cy="529"/>
            </a:xfrm>
          </p:grpSpPr>
          <p:grpSp>
            <p:nvGrpSpPr>
              <p:cNvPr id="77287" name="Group 2535"/>
              <p:cNvGrpSpPr>
                <a:grpSpLocks/>
              </p:cNvGrpSpPr>
              <p:nvPr/>
            </p:nvGrpSpPr>
            <p:grpSpPr bwMode="auto">
              <a:xfrm>
                <a:off x="768" y="193"/>
                <a:ext cx="288" cy="528"/>
                <a:chOff x="2688" y="1968"/>
                <a:chExt cx="288" cy="528"/>
              </a:xfrm>
            </p:grpSpPr>
            <p:sp>
              <p:nvSpPr>
                <p:cNvPr id="77288" name="Rectangle 253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89" name="Rectangle 253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90" name="Rectangle 253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91" name="Rectangle 253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92" name="Rectangle 254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93" name="Rectangle 254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94" name="Rectangle 254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95" name="Rectangle 254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96" name="Rectangle 254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97" name="Rectangle 254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98" name="Rectangle 254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299" name="Rectangle 254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00" name="Rectangle 254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01" name="Rectangle 254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02" name="Rectangle 255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03" name="Rectangle 255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04" name="Rectangle 255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05" name="Rectangle 255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06" name="Rectangle 255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07" name="Rectangle 255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08" name="Rectangle 255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09" name="Rectangle 255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10" name="Rectangle 255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11" name="Rectangle 255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12" name="Rectangle 256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13" name="Rectangle 256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14" name="Rectangle 256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15" name="Rectangle 256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16" name="Rectangle 256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17" name="Rectangle 256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18" name="Rectangle 256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19" name="Rectangle 256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20" name="Rectangle 256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21" name="Rectangle 256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22" name="Rectangle 257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23" name="Rectangle 257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24" name="Rectangle 257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25" name="Rectangle 257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26" name="Rectangle 257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27" name="Rectangle 257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28" name="Rectangle 257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29" name="Rectangle 257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30" name="Rectangle 257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31" name="Rectangle 257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32" name="Rectangle 258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33" name="Rectangle 258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34" name="Rectangle 258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35" name="Rectangle 258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36" name="Rectangle 258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37" name="Rectangle 258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38" name="Rectangle 258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39" name="Rectangle 258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40" name="Rectangle 258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41" name="Rectangle 258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42" name="Rectangle 259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43" name="Rectangle 259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44" name="Rectangle 259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45" name="Rectangle 259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46" name="Rectangle 259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47" name="Rectangle 259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48" name="Rectangle 259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49" name="Rectangle 259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50" name="Rectangle 259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51" name="Rectangle 259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52" name="Rectangle 260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53" name="Rectangle 260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54" name="Rectangle 260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55" name="Rectangle 260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56" name="Rectangle 260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57" name="Rectangle 260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58" name="Rectangle 260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59" name="Rectangle 260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60" name="Rectangle 260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61" name="Rectangle 260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62" name="Rectangle 261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7363" name="Rectangle 261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64" name="Rectangle 261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65" name="Rectangle 261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66" name="Oval 261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7367" name="Rectangle 261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68" name="Rectangle 261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69" name="Rectangle 261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70" name="Rectangle 261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71" name="Rectangle 261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72" name="Rectangle 262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73" name="Rectangle 262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74" name="Rectangle 262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75" name="Rectangle 262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76" name="Rectangle 262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77" name="Rectangle 262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78" name="Rectangle 262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79" name="Rectangle 262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80" name="Rectangle 262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81" name="Rectangle 262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82" name="Rectangle 263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83" name="Rectangle 263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84" name="Rectangle 263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85" name="Rectangle 263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86" name="Rectangle 263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87" name="Rectangle 263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88" name="Rectangle 263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89" name="Rectangle 263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90" name="Rectangle 263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91" name="Rectangle 263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92" name="Rectangle 264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93" name="Rectangle 264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94" name="Rectangle 264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95" name="Rectangle 264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96" name="Rectangle 264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97" name="Rectangle 264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98" name="Rectangle 264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399" name="Rectangle 264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00" name="Rectangle 264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01" name="Rectangle 264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02" name="Rectangle 265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03" name="Rectangle 265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04" name="Rectangle 265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05" name="Rectangle 265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06" name="Rectangle 265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07" name="Rectangle 265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08" name="Rectangle 265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09" name="Rectangle 265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10" name="Rectangle 265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11" name="Rectangle 265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12" name="Rectangle 266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13" name="Rectangle 266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14" name="Rectangle 266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15" name="Rectangle 266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16" name="Rectangle 266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17" name="Rectangle 266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18" name="Rectangle 266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19" name="Rectangle 266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20" name="Rectangle 266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21" name="Rectangle 266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22" name="Rectangle 267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23" name="Rectangle 267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24" name="Rectangle 267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25" name="Rectangle 267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26" name="Rectangle 267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27" name="Rectangle 267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28" name="Rectangle 267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29" name="Rectangle 267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30" name="Rectangle 267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31" name="Rectangle 267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32" name="Rectangle 268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33" name="Rectangle 268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34" name="Rectangle 268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35" name="Rectangle 268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36" name="Rectangle 268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7437" name="Rectangle 268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38" name="Rectangle 268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39" name="Oval 268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40" name="Rectangle 268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41" name="Freeform 268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7442" name="Freeform 269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7443" name="Rectangle 269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7444" name="Group 2692"/>
            <p:cNvGrpSpPr>
              <a:grpSpLocks/>
            </p:cNvGrpSpPr>
            <p:nvPr/>
          </p:nvGrpSpPr>
          <p:grpSpPr bwMode="auto">
            <a:xfrm flipH="1">
              <a:off x="1544" y="1919"/>
              <a:ext cx="288" cy="529"/>
              <a:chOff x="768" y="192"/>
              <a:chExt cx="288" cy="529"/>
            </a:xfrm>
          </p:grpSpPr>
          <p:grpSp>
            <p:nvGrpSpPr>
              <p:cNvPr id="77445" name="Group 2693"/>
              <p:cNvGrpSpPr>
                <a:grpSpLocks/>
              </p:cNvGrpSpPr>
              <p:nvPr/>
            </p:nvGrpSpPr>
            <p:grpSpPr bwMode="auto">
              <a:xfrm>
                <a:off x="768" y="193"/>
                <a:ext cx="288" cy="528"/>
                <a:chOff x="2688" y="1968"/>
                <a:chExt cx="288" cy="528"/>
              </a:xfrm>
            </p:grpSpPr>
            <p:sp>
              <p:nvSpPr>
                <p:cNvPr id="77446" name="Rectangle 269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47" name="Rectangle 269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48" name="Rectangle 269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49" name="Rectangle 269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50" name="Rectangle 269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51" name="Rectangle 269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52" name="Rectangle 270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53" name="Rectangle 270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54" name="Rectangle 270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55" name="Rectangle 270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56" name="Rectangle 270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57" name="Rectangle 270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58" name="Rectangle 270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59" name="Rectangle 270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60" name="Rectangle 270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61" name="Rectangle 270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62" name="Rectangle 271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63" name="Rectangle 271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64" name="Rectangle 271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65" name="Rectangle 271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66" name="Rectangle 271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67" name="Rectangle 271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68" name="Rectangle 271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69" name="Rectangle 271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70" name="Rectangle 271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71" name="Rectangle 271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72" name="Rectangle 272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73" name="Rectangle 272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74" name="Rectangle 272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75" name="Rectangle 272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76" name="Rectangle 272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77" name="Rectangle 272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78" name="Rectangle 272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79" name="Rectangle 272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80" name="Rectangle 272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81" name="Rectangle 272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82" name="Rectangle 273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83" name="Rectangle 273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84" name="Rectangle 273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85" name="Rectangle 273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86" name="Rectangle 273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87" name="Rectangle 273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88" name="Rectangle 273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89" name="Rectangle 273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90" name="Rectangle 273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91" name="Rectangle 273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92" name="Rectangle 274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93" name="Rectangle 274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94" name="Rectangle 274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95" name="Rectangle 274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96" name="Rectangle 274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97" name="Rectangle 274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98" name="Rectangle 274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499" name="Rectangle 274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00" name="Rectangle 274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01" name="Rectangle 274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02" name="Rectangle 275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03" name="Rectangle 275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04" name="Rectangle 275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05" name="Rectangle 275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06" name="Rectangle 275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07" name="Rectangle 275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08" name="Rectangle 275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09" name="Rectangle 275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10" name="Rectangle 275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11" name="Rectangle 275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12" name="Rectangle 276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13" name="Rectangle 276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14" name="Rectangle 276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15" name="Rectangle 276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16" name="Rectangle 276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17" name="Rectangle 276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18" name="Rectangle 276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19" name="Rectangle 276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20" name="Rectangle 276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7521" name="Rectangle 276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22" name="Rectangle 277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23" name="Rectangle 277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24" name="Oval 277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7525" name="Rectangle 277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26" name="Rectangle 277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27" name="Rectangle 277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28" name="Rectangle 277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29" name="Rectangle 277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30" name="Rectangle 277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31" name="Rectangle 277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32" name="Rectangle 278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33" name="Rectangle 278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34" name="Rectangle 278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35" name="Rectangle 278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36" name="Rectangle 278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37" name="Rectangle 278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38" name="Rectangle 278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39" name="Rectangle 278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40" name="Rectangle 278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41" name="Rectangle 278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42" name="Rectangle 279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43" name="Rectangle 279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44" name="Rectangle 279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45" name="Rectangle 279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46" name="Rectangle 279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47" name="Rectangle 279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48" name="Rectangle 279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49" name="Rectangle 279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50" name="Rectangle 279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51" name="Rectangle 279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52" name="Rectangle 280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53" name="Rectangle 280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54" name="Rectangle 280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55" name="Rectangle 280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56" name="Rectangle 280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57" name="Rectangle 280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58" name="Rectangle 280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59" name="Rectangle 280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60" name="Rectangle 280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61" name="Rectangle 280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62" name="Rectangle 281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63" name="Rectangle 281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64" name="Rectangle 281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65" name="Rectangle 281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66" name="Rectangle 281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67" name="Rectangle 281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68" name="Rectangle 281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69" name="Rectangle 281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70" name="Rectangle 281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71" name="Rectangle 281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72" name="Rectangle 282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73" name="Rectangle 282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74" name="Rectangle 282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75" name="Rectangle 282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76" name="Rectangle 282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77" name="Rectangle 282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78" name="Rectangle 282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79" name="Rectangle 282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80" name="Rectangle 282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81" name="Rectangle 282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82" name="Rectangle 283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83" name="Rectangle 283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84" name="Rectangle 283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85" name="Rectangle 283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86" name="Rectangle 283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87" name="Rectangle 283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88" name="Rectangle 283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89" name="Rectangle 283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90" name="Rectangle 283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91" name="Rectangle 283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92" name="Rectangle 284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93" name="Rectangle 284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94" name="Rectangle 284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7595" name="Rectangle 284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96" name="Rectangle 284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97" name="Oval 284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98" name="Rectangle 284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599" name="Freeform 284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7600" name="Freeform 284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7601" name="Rectangle 284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7602" name="Group 2850"/>
            <p:cNvGrpSpPr>
              <a:grpSpLocks/>
            </p:cNvGrpSpPr>
            <p:nvPr/>
          </p:nvGrpSpPr>
          <p:grpSpPr bwMode="auto">
            <a:xfrm flipH="1">
              <a:off x="1544" y="2496"/>
              <a:ext cx="288" cy="529"/>
              <a:chOff x="768" y="192"/>
              <a:chExt cx="288" cy="529"/>
            </a:xfrm>
          </p:grpSpPr>
          <p:grpSp>
            <p:nvGrpSpPr>
              <p:cNvPr id="77603" name="Group 2851"/>
              <p:cNvGrpSpPr>
                <a:grpSpLocks/>
              </p:cNvGrpSpPr>
              <p:nvPr/>
            </p:nvGrpSpPr>
            <p:grpSpPr bwMode="auto">
              <a:xfrm>
                <a:off x="768" y="193"/>
                <a:ext cx="288" cy="528"/>
                <a:chOff x="2688" y="1968"/>
                <a:chExt cx="288" cy="528"/>
              </a:xfrm>
            </p:grpSpPr>
            <p:sp>
              <p:nvSpPr>
                <p:cNvPr id="77604" name="Rectangle 285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05" name="Rectangle 285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06" name="Rectangle 285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07" name="Rectangle 285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08" name="Rectangle 285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09" name="Rectangle 285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10" name="Rectangle 285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11" name="Rectangle 285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12" name="Rectangle 286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13" name="Rectangle 286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14" name="Rectangle 286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15" name="Rectangle 286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16" name="Rectangle 286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17" name="Rectangle 286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18" name="Rectangle 286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19" name="Rectangle 286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20" name="Rectangle 286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21" name="Rectangle 286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22" name="Rectangle 287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23" name="Rectangle 287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24" name="Rectangle 287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25" name="Rectangle 287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26" name="Rectangle 287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27" name="Rectangle 287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28" name="Rectangle 287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29" name="Rectangle 287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30" name="Rectangle 287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31" name="Rectangle 287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32" name="Rectangle 288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33" name="Rectangle 288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34" name="Rectangle 288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35" name="Rectangle 288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36" name="Rectangle 288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37" name="Rectangle 288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38" name="Rectangle 288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39" name="Rectangle 288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40" name="Rectangle 288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41" name="Rectangle 288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42" name="Rectangle 289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43" name="Rectangle 289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44" name="Rectangle 289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45" name="Rectangle 289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46" name="Rectangle 289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47" name="Rectangle 289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48" name="Rectangle 289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49" name="Rectangle 289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50" name="Rectangle 289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51" name="Rectangle 289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52" name="Rectangle 290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53" name="Rectangle 290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54" name="Rectangle 290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55" name="Rectangle 290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56" name="Rectangle 290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57" name="Rectangle 290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58" name="Rectangle 290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59" name="Rectangle 290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60" name="Rectangle 290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61" name="Rectangle 290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62" name="Rectangle 291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63" name="Rectangle 291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64" name="Rectangle 291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65" name="Rectangle 291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66" name="Rectangle 291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67" name="Rectangle 291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68" name="Rectangle 291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69" name="Rectangle 291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70" name="Rectangle 291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71" name="Rectangle 291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72" name="Rectangle 292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73" name="Rectangle 292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74" name="Rectangle 292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75" name="Rectangle 292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76" name="Rectangle 292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77" name="Rectangle 292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78" name="Rectangle 292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7679" name="Rectangle 292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80" name="Rectangle 292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81" name="Rectangle 292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82" name="Oval 293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7683" name="Rectangle 293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84" name="Rectangle 293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85" name="Rectangle 293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86" name="Rectangle 293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87" name="Rectangle 293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88" name="Rectangle 293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89" name="Rectangle 293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90" name="Rectangle 293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91" name="Rectangle 293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92" name="Rectangle 294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93" name="Rectangle 294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94" name="Rectangle 294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95" name="Rectangle 294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96" name="Rectangle 294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97" name="Rectangle 294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98" name="Rectangle 294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699" name="Rectangle 294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00" name="Rectangle 294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01" name="Rectangle 294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02" name="Rectangle 295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03" name="Rectangle 295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04" name="Rectangle 295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05" name="Rectangle 295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06" name="Rectangle 295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07" name="Rectangle 295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08" name="Rectangle 295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09" name="Rectangle 295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10" name="Rectangle 295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11" name="Rectangle 295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12" name="Rectangle 296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13" name="Rectangle 296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14" name="Rectangle 296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15" name="Rectangle 296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16" name="Rectangle 296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17" name="Rectangle 296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18" name="Rectangle 296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19" name="Rectangle 296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20" name="Rectangle 296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21" name="Rectangle 296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22" name="Rectangle 297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23" name="Rectangle 297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24" name="Rectangle 297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25" name="Rectangle 297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26" name="Rectangle 297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27" name="Rectangle 297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28" name="Rectangle 297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29" name="Rectangle 297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30" name="Rectangle 297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31" name="Rectangle 297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32" name="Rectangle 298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33" name="Rectangle 298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34" name="Rectangle 298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35" name="Rectangle 298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36" name="Rectangle 298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37" name="Rectangle 298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38" name="Rectangle 298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39" name="Rectangle 298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40" name="Rectangle 298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41" name="Rectangle 298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42" name="Rectangle 299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43" name="Rectangle 299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44" name="Rectangle 299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45" name="Rectangle 299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46" name="Rectangle 299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47" name="Rectangle 299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48" name="Rectangle 299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49" name="Rectangle 299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50" name="Rectangle 299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51" name="Rectangle 299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52" name="Rectangle 300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7753" name="Rectangle 300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54" name="Rectangle 300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55" name="Oval 300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56" name="Rectangle 300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57" name="Freeform 300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7758" name="Freeform 300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7759" name="Rectangle 300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7760" name="Group 3008"/>
            <p:cNvGrpSpPr>
              <a:grpSpLocks/>
            </p:cNvGrpSpPr>
            <p:nvPr/>
          </p:nvGrpSpPr>
          <p:grpSpPr bwMode="auto">
            <a:xfrm flipH="1">
              <a:off x="1544" y="3071"/>
              <a:ext cx="288" cy="529"/>
              <a:chOff x="768" y="192"/>
              <a:chExt cx="288" cy="529"/>
            </a:xfrm>
          </p:grpSpPr>
          <p:grpSp>
            <p:nvGrpSpPr>
              <p:cNvPr id="77761" name="Group 3009"/>
              <p:cNvGrpSpPr>
                <a:grpSpLocks/>
              </p:cNvGrpSpPr>
              <p:nvPr/>
            </p:nvGrpSpPr>
            <p:grpSpPr bwMode="auto">
              <a:xfrm>
                <a:off x="768" y="193"/>
                <a:ext cx="288" cy="528"/>
                <a:chOff x="2688" y="1968"/>
                <a:chExt cx="288" cy="528"/>
              </a:xfrm>
            </p:grpSpPr>
            <p:sp>
              <p:nvSpPr>
                <p:cNvPr id="77762" name="Rectangle 301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63" name="Rectangle 301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64" name="Rectangle 301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65" name="Rectangle 301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66" name="Rectangle 301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67" name="Rectangle 301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68" name="Rectangle 301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69" name="Rectangle 301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70" name="Rectangle 301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71" name="Rectangle 301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72" name="Rectangle 302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73" name="Rectangle 302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74" name="Rectangle 302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75" name="Rectangle 302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76" name="Rectangle 302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77" name="Rectangle 302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78" name="Rectangle 302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79" name="Rectangle 302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80" name="Rectangle 302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81" name="Rectangle 302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82" name="Rectangle 303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83" name="Rectangle 303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84" name="Rectangle 303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85" name="Rectangle 303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86" name="Rectangle 303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87" name="Rectangle 303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88" name="Rectangle 303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89" name="Rectangle 303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90" name="Rectangle 303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91" name="Rectangle 303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92" name="Rectangle 304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93" name="Rectangle 304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94" name="Rectangle 304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95" name="Rectangle 304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96" name="Rectangle 304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97" name="Rectangle 304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98" name="Rectangle 304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799" name="Rectangle 304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00" name="Rectangle 304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01" name="Rectangle 304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02" name="Rectangle 305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03" name="Rectangle 305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04" name="Rectangle 305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05" name="Rectangle 305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06" name="Rectangle 305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07" name="Rectangle 305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08" name="Rectangle 305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09" name="Rectangle 305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10" name="Rectangle 305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11" name="Rectangle 305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12" name="Rectangle 306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13" name="Rectangle 306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14" name="Rectangle 306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15" name="Rectangle 306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16" name="Rectangle 306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17" name="Rectangle 306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18" name="Rectangle 306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19" name="Rectangle 306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20" name="Rectangle 306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21" name="Rectangle 306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22" name="Rectangle 307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23" name="Rectangle 307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24" name="Rectangle 307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25" name="Rectangle 307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26" name="Rectangle 307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27" name="Rectangle 307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28" name="Rectangle 307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29" name="Rectangle 307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30" name="Rectangle 307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31" name="Rectangle 307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32" name="Rectangle 308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33" name="Rectangle 308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34" name="Rectangle 308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35" name="Rectangle 308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36" name="Rectangle 308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7837" name="Rectangle 308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38" name="Rectangle 308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39" name="Rectangle 308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40" name="Oval 308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7841" name="Rectangle 308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42" name="Rectangle 309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43" name="Rectangle 309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44" name="Rectangle 309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45" name="Rectangle 309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46" name="Rectangle 309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47" name="Rectangle 309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48" name="Rectangle 309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49" name="Rectangle 309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50" name="Rectangle 309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51" name="Rectangle 309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52" name="Rectangle 310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53" name="Rectangle 310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54" name="Rectangle 310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55" name="Rectangle 310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56" name="Rectangle 310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57" name="Rectangle 310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58" name="Rectangle 310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59" name="Rectangle 310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60" name="Rectangle 310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61" name="Rectangle 310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62" name="Rectangle 311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63" name="Rectangle 311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64" name="Rectangle 311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65" name="Rectangle 311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66" name="Rectangle 311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67" name="Rectangle 311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68" name="Rectangle 311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69" name="Rectangle 311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70" name="Rectangle 311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71" name="Rectangle 311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72" name="Rectangle 312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73" name="Rectangle 312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74" name="Rectangle 312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75" name="Rectangle 312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76" name="Rectangle 312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77" name="Rectangle 312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78" name="Rectangle 312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79" name="Rectangle 312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80" name="Rectangle 312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81" name="Rectangle 312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82" name="Rectangle 313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83" name="Rectangle 313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84" name="Rectangle 313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85" name="Rectangle 313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86" name="Rectangle 313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87" name="Rectangle 313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88" name="Rectangle 313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89" name="Rectangle 313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90" name="Rectangle 313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91" name="Rectangle 313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92" name="Rectangle 314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93" name="Rectangle 314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94" name="Rectangle 314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95" name="Rectangle 314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96" name="Rectangle 314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97" name="Rectangle 314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98" name="Rectangle 314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899" name="Rectangle 314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00" name="Rectangle 314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01" name="Rectangle 314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02" name="Rectangle 315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03" name="Rectangle 315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04" name="Rectangle 315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05" name="Rectangle 315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06" name="Rectangle 315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07" name="Rectangle 315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08" name="Rectangle 315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09" name="Rectangle 315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10" name="Rectangle 315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7911" name="Rectangle 315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12" name="Rectangle 316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13" name="Oval 316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14" name="Rectangle 316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15" name="Freeform 316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7916" name="Freeform 316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7917" name="Rectangle 316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7918" name="Group 3166"/>
            <p:cNvGrpSpPr>
              <a:grpSpLocks/>
            </p:cNvGrpSpPr>
            <p:nvPr/>
          </p:nvGrpSpPr>
          <p:grpSpPr bwMode="auto">
            <a:xfrm flipH="1">
              <a:off x="1544" y="3647"/>
              <a:ext cx="288" cy="529"/>
              <a:chOff x="768" y="192"/>
              <a:chExt cx="288" cy="529"/>
            </a:xfrm>
          </p:grpSpPr>
          <p:grpSp>
            <p:nvGrpSpPr>
              <p:cNvPr id="77919" name="Group 3167"/>
              <p:cNvGrpSpPr>
                <a:grpSpLocks/>
              </p:cNvGrpSpPr>
              <p:nvPr/>
            </p:nvGrpSpPr>
            <p:grpSpPr bwMode="auto">
              <a:xfrm>
                <a:off x="768" y="193"/>
                <a:ext cx="288" cy="528"/>
                <a:chOff x="2688" y="1968"/>
                <a:chExt cx="288" cy="528"/>
              </a:xfrm>
            </p:grpSpPr>
            <p:sp>
              <p:nvSpPr>
                <p:cNvPr id="77920" name="Rectangle 316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21" name="Rectangle 316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22" name="Rectangle 317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23" name="Rectangle 317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24" name="Rectangle 317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25" name="Rectangle 317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26" name="Rectangle 317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27" name="Rectangle 317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28" name="Rectangle 317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29" name="Rectangle 317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30" name="Rectangle 317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31" name="Rectangle 317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32" name="Rectangle 318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33" name="Rectangle 318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34" name="Rectangle 318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35" name="Rectangle 318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36" name="Rectangle 318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37" name="Rectangle 318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38" name="Rectangle 318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39" name="Rectangle 318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40" name="Rectangle 318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41" name="Rectangle 318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42" name="Rectangle 319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43" name="Rectangle 319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44" name="Rectangle 319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45" name="Rectangle 319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46" name="Rectangle 319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47" name="Rectangle 319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48" name="Rectangle 319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49" name="Rectangle 319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50" name="Rectangle 319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51" name="Rectangle 319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52" name="Rectangle 320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53" name="Rectangle 320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54" name="Rectangle 320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55" name="Rectangle 320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56" name="Rectangle 320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57" name="Rectangle 320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58" name="Rectangle 320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59" name="Rectangle 320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60" name="Rectangle 320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61" name="Rectangle 320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62" name="Rectangle 321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63" name="Rectangle 321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64" name="Rectangle 321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65" name="Rectangle 321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66" name="Rectangle 321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67" name="Rectangle 321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68" name="Rectangle 321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69" name="Rectangle 321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70" name="Rectangle 321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71" name="Rectangle 321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72" name="Rectangle 322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73" name="Rectangle 322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74" name="Rectangle 322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75" name="Rectangle 322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76" name="Rectangle 322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77" name="Rectangle 322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78" name="Rectangle 322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79" name="Rectangle 322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80" name="Rectangle 322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81" name="Rectangle 322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82" name="Rectangle 323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83" name="Rectangle 323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84" name="Rectangle 323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85" name="Rectangle 323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86" name="Rectangle 323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87" name="Rectangle 323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88" name="Rectangle 323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89" name="Rectangle 323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90" name="Rectangle 323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91" name="Rectangle 323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92" name="Rectangle 324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93" name="Rectangle 324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94" name="Rectangle 324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7995" name="Rectangle 324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96" name="Rectangle 324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97" name="Rectangle 324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7998" name="Oval 324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7999" name="Rectangle 324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00" name="Rectangle 324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01" name="Rectangle 324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02" name="Rectangle 325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03" name="Rectangle 325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04" name="Rectangle 325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05" name="Rectangle 325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06" name="Rectangle 325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07" name="Rectangle 325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08" name="Rectangle 325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09" name="Rectangle 325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10" name="Rectangle 325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11" name="Rectangle 325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12" name="Rectangle 326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13" name="Rectangle 326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14" name="Rectangle 326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15" name="Rectangle 326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16" name="Rectangle 326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17" name="Rectangle 326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18" name="Rectangle 326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19" name="Rectangle 326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20" name="Rectangle 326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21" name="Rectangle 326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22" name="Rectangle 327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23" name="Rectangle 327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24" name="Rectangle 327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25" name="Rectangle 327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26" name="Rectangle 327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27" name="Rectangle 327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28" name="Rectangle 327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29" name="Rectangle 327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30" name="Rectangle 327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31" name="Rectangle 327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32" name="Rectangle 328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33" name="Rectangle 328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34" name="Rectangle 328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35" name="Rectangle 328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36" name="Rectangle 328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37" name="Rectangle 328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38" name="Rectangle 328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39" name="Rectangle 328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40" name="Rectangle 328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41" name="Rectangle 328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42" name="Rectangle 329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43" name="Rectangle 329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44" name="Rectangle 329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45" name="Rectangle 329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46" name="Rectangle 329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47" name="Rectangle 329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48" name="Rectangle 329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49" name="Rectangle 329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50" name="Rectangle 329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51" name="Rectangle 329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52" name="Rectangle 330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53" name="Rectangle 330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54" name="Rectangle 330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55" name="Rectangle 330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56" name="Rectangle 330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57" name="Rectangle 330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58" name="Rectangle 330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59" name="Rectangle 330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60" name="Rectangle 330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61" name="Rectangle 330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62" name="Rectangle 331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63" name="Rectangle 331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64" name="Rectangle 331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65" name="Rectangle 331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66" name="Rectangle 331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67" name="Rectangle 331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68" name="Rectangle 331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8069" name="Rectangle 331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70" name="Rectangle 331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71" name="Oval 331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72" name="Rectangle 332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73" name="Freeform 332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074" name="Freeform 332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075" name="Rectangle 332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8076" name="Group 3324"/>
            <p:cNvGrpSpPr>
              <a:grpSpLocks/>
            </p:cNvGrpSpPr>
            <p:nvPr/>
          </p:nvGrpSpPr>
          <p:grpSpPr bwMode="auto">
            <a:xfrm flipH="1">
              <a:off x="1896" y="192"/>
              <a:ext cx="288" cy="529"/>
              <a:chOff x="768" y="192"/>
              <a:chExt cx="288" cy="529"/>
            </a:xfrm>
          </p:grpSpPr>
          <p:grpSp>
            <p:nvGrpSpPr>
              <p:cNvPr id="78077" name="Group 3325"/>
              <p:cNvGrpSpPr>
                <a:grpSpLocks/>
              </p:cNvGrpSpPr>
              <p:nvPr/>
            </p:nvGrpSpPr>
            <p:grpSpPr bwMode="auto">
              <a:xfrm>
                <a:off x="768" y="193"/>
                <a:ext cx="288" cy="528"/>
                <a:chOff x="2688" y="1968"/>
                <a:chExt cx="288" cy="528"/>
              </a:xfrm>
            </p:grpSpPr>
            <p:sp>
              <p:nvSpPr>
                <p:cNvPr id="78078" name="Rectangle 332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79" name="Rectangle 332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80" name="Rectangle 332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81" name="Rectangle 332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82" name="Rectangle 333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83" name="Rectangle 333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84" name="Rectangle 333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85" name="Rectangle 333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86" name="Rectangle 333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87" name="Rectangle 333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88" name="Rectangle 333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89" name="Rectangle 333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90" name="Rectangle 333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91" name="Rectangle 333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92" name="Rectangle 334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93" name="Rectangle 334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94" name="Rectangle 334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95" name="Rectangle 334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96" name="Rectangle 334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97" name="Rectangle 334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98" name="Rectangle 334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099" name="Rectangle 334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00" name="Rectangle 334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01" name="Rectangle 334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02" name="Rectangle 335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03" name="Rectangle 335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04" name="Rectangle 335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05" name="Rectangle 335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06" name="Rectangle 335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07" name="Rectangle 335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08" name="Rectangle 335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09" name="Rectangle 335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10" name="Rectangle 335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11" name="Rectangle 335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12" name="Rectangle 336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13" name="Rectangle 336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14" name="Rectangle 336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15" name="Rectangle 336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16" name="Rectangle 336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17" name="Rectangle 336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18" name="Rectangle 336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19" name="Rectangle 336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20" name="Rectangle 336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21" name="Rectangle 336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22" name="Rectangle 337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23" name="Rectangle 337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24" name="Rectangle 337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25" name="Rectangle 337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26" name="Rectangle 337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27" name="Rectangle 337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28" name="Rectangle 337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29" name="Rectangle 337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30" name="Rectangle 337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31" name="Rectangle 337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32" name="Rectangle 338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33" name="Rectangle 338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34" name="Rectangle 338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35" name="Rectangle 338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36" name="Rectangle 338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37" name="Rectangle 338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38" name="Rectangle 338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39" name="Rectangle 338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40" name="Rectangle 338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41" name="Rectangle 338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42" name="Rectangle 339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43" name="Rectangle 339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44" name="Rectangle 339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45" name="Rectangle 339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46" name="Rectangle 339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47" name="Rectangle 339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48" name="Rectangle 339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49" name="Rectangle 339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50" name="Rectangle 339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51" name="Rectangle 339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52" name="Rectangle 340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8153" name="Rectangle 340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54" name="Rectangle 340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55" name="Rectangle 340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56" name="Oval 340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8157" name="Rectangle 340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58" name="Rectangle 340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59" name="Rectangle 340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60" name="Rectangle 340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61" name="Rectangle 340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62" name="Rectangle 341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63" name="Rectangle 341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64" name="Rectangle 341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65" name="Rectangle 341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66" name="Rectangle 341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67" name="Rectangle 341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68" name="Rectangle 341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69" name="Rectangle 341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70" name="Rectangle 341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71" name="Rectangle 341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72" name="Rectangle 342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73" name="Rectangle 342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74" name="Rectangle 342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75" name="Rectangle 342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76" name="Rectangle 342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77" name="Rectangle 342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78" name="Rectangle 342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79" name="Rectangle 342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80" name="Rectangle 342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81" name="Rectangle 342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82" name="Rectangle 343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83" name="Rectangle 343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84" name="Rectangle 343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85" name="Rectangle 343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86" name="Rectangle 343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87" name="Rectangle 343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88" name="Rectangle 343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89" name="Rectangle 343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90" name="Rectangle 343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91" name="Rectangle 343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92" name="Rectangle 344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93" name="Rectangle 344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94" name="Rectangle 344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95" name="Rectangle 344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96" name="Rectangle 344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97" name="Rectangle 344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98" name="Rectangle 344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199" name="Rectangle 344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00" name="Rectangle 344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01" name="Rectangle 344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02" name="Rectangle 345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03" name="Rectangle 345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04" name="Rectangle 345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05" name="Rectangle 345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06" name="Rectangle 345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07" name="Rectangle 345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08" name="Rectangle 345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09" name="Rectangle 345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10" name="Rectangle 345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11" name="Rectangle 345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12" name="Rectangle 346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13" name="Rectangle 346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14" name="Rectangle 346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15" name="Rectangle 346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16" name="Rectangle 346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17" name="Rectangle 346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18" name="Rectangle 346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19" name="Rectangle 346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20" name="Rectangle 346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21" name="Rectangle 346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22" name="Rectangle 347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23" name="Rectangle 347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24" name="Rectangle 347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25" name="Rectangle 347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26" name="Rectangle 347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8227" name="Rectangle 347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28" name="Rectangle 347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29" name="Oval 347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30" name="Rectangle 347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31" name="Freeform 347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232" name="Freeform 348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233" name="Rectangle 348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8234" name="Group 3482"/>
            <p:cNvGrpSpPr>
              <a:grpSpLocks/>
            </p:cNvGrpSpPr>
            <p:nvPr/>
          </p:nvGrpSpPr>
          <p:grpSpPr bwMode="auto">
            <a:xfrm flipH="1">
              <a:off x="1896" y="767"/>
              <a:ext cx="288" cy="529"/>
              <a:chOff x="768" y="192"/>
              <a:chExt cx="288" cy="529"/>
            </a:xfrm>
          </p:grpSpPr>
          <p:grpSp>
            <p:nvGrpSpPr>
              <p:cNvPr id="78235" name="Group 3483"/>
              <p:cNvGrpSpPr>
                <a:grpSpLocks/>
              </p:cNvGrpSpPr>
              <p:nvPr/>
            </p:nvGrpSpPr>
            <p:grpSpPr bwMode="auto">
              <a:xfrm>
                <a:off x="768" y="193"/>
                <a:ext cx="288" cy="528"/>
                <a:chOff x="2688" y="1968"/>
                <a:chExt cx="288" cy="528"/>
              </a:xfrm>
            </p:grpSpPr>
            <p:sp>
              <p:nvSpPr>
                <p:cNvPr id="78236" name="Rectangle 348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37" name="Rectangle 348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38" name="Rectangle 348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39" name="Rectangle 348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40" name="Rectangle 348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41" name="Rectangle 348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42" name="Rectangle 349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43" name="Rectangle 349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44" name="Rectangle 349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45" name="Rectangle 349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46" name="Rectangle 349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47" name="Rectangle 349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48" name="Rectangle 349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49" name="Rectangle 349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50" name="Rectangle 349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51" name="Rectangle 349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52" name="Rectangle 350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53" name="Rectangle 350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54" name="Rectangle 350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55" name="Rectangle 350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56" name="Rectangle 350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57" name="Rectangle 350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58" name="Rectangle 350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59" name="Rectangle 350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60" name="Rectangle 350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61" name="Rectangle 350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62" name="Rectangle 351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63" name="Rectangle 351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64" name="Rectangle 351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65" name="Rectangle 351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66" name="Rectangle 351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67" name="Rectangle 351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68" name="Rectangle 351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69" name="Rectangle 351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70" name="Rectangle 351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71" name="Rectangle 351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72" name="Rectangle 352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73" name="Rectangle 352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74" name="Rectangle 352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75" name="Rectangle 352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76" name="Rectangle 352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77" name="Rectangle 352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78" name="Rectangle 352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79" name="Rectangle 352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80" name="Rectangle 352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81" name="Rectangle 352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82" name="Rectangle 353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83" name="Rectangle 353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84" name="Rectangle 353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85" name="Rectangle 353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86" name="Rectangle 353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87" name="Rectangle 353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88" name="Rectangle 353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89" name="Rectangle 353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90" name="Rectangle 353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91" name="Rectangle 353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92" name="Rectangle 354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93" name="Rectangle 354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94" name="Rectangle 354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95" name="Rectangle 354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96" name="Rectangle 354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97" name="Rectangle 354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98" name="Rectangle 354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299" name="Rectangle 354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00" name="Rectangle 354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01" name="Rectangle 354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02" name="Rectangle 355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03" name="Rectangle 355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04" name="Rectangle 355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05" name="Rectangle 355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06" name="Rectangle 355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07" name="Rectangle 355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08" name="Rectangle 355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09" name="Rectangle 355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10" name="Rectangle 355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8311" name="Rectangle 355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12" name="Rectangle 356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13" name="Rectangle 356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14" name="Oval 356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8315" name="Rectangle 356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16" name="Rectangle 356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17" name="Rectangle 356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18" name="Rectangle 356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19" name="Rectangle 356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20" name="Rectangle 356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21" name="Rectangle 356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22" name="Rectangle 357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23" name="Rectangle 357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24" name="Rectangle 357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25" name="Rectangle 357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26" name="Rectangle 357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27" name="Rectangle 357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28" name="Rectangle 357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29" name="Rectangle 357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30" name="Rectangle 357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31" name="Rectangle 357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32" name="Rectangle 358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33" name="Rectangle 358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34" name="Rectangle 358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35" name="Rectangle 358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36" name="Rectangle 358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37" name="Rectangle 358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38" name="Rectangle 358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39" name="Rectangle 358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40" name="Rectangle 358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41" name="Rectangle 358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42" name="Rectangle 359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43" name="Rectangle 359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44" name="Rectangle 359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45" name="Rectangle 359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46" name="Rectangle 359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47" name="Rectangle 359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48" name="Rectangle 359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49" name="Rectangle 359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50" name="Rectangle 359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51" name="Rectangle 359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52" name="Rectangle 360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53" name="Rectangle 360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54" name="Rectangle 360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55" name="Rectangle 360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56" name="Rectangle 360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57" name="Rectangle 360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58" name="Rectangle 360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59" name="Rectangle 360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60" name="Rectangle 360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61" name="Rectangle 360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62" name="Rectangle 361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63" name="Rectangle 361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64" name="Rectangle 361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65" name="Rectangle 361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66" name="Rectangle 361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67" name="Rectangle 361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68" name="Rectangle 361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69" name="Rectangle 361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70" name="Rectangle 361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71" name="Rectangle 361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72" name="Rectangle 362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73" name="Rectangle 362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74" name="Rectangle 362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75" name="Rectangle 362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76" name="Rectangle 362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77" name="Rectangle 362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78" name="Rectangle 362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79" name="Rectangle 362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80" name="Rectangle 362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81" name="Rectangle 362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82" name="Rectangle 363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83" name="Rectangle 363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84" name="Rectangle 363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8385" name="Rectangle 363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86" name="Rectangle 363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87" name="Oval 363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88" name="Rectangle 363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89" name="Freeform 363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390" name="Freeform 363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391" name="Rectangle 363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8392" name="Group 3640"/>
            <p:cNvGrpSpPr>
              <a:grpSpLocks/>
            </p:cNvGrpSpPr>
            <p:nvPr/>
          </p:nvGrpSpPr>
          <p:grpSpPr bwMode="auto">
            <a:xfrm flipH="1">
              <a:off x="1896" y="1344"/>
              <a:ext cx="288" cy="529"/>
              <a:chOff x="768" y="192"/>
              <a:chExt cx="288" cy="529"/>
            </a:xfrm>
          </p:grpSpPr>
          <p:grpSp>
            <p:nvGrpSpPr>
              <p:cNvPr id="78393" name="Group 3641"/>
              <p:cNvGrpSpPr>
                <a:grpSpLocks/>
              </p:cNvGrpSpPr>
              <p:nvPr/>
            </p:nvGrpSpPr>
            <p:grpSpPr bwMode="auto">
              <a:xfrm>
                <a:off x="768" y="193"/>
                <a:ext cx="288" cy="528"/>
                <a:chOff x="2688" y="1968"/>
                <a:chExt cx="288" cy="528"/>
              </a:xfrm>
            </p:grpSpPr>
            <p:sp>
              <p:nvSpPr>
                <p:cNvPr id="78394" name="Rectangle 364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95" name="Rectangle 364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96" name="Rectangle 364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97" name="Rectangle 364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98" name="Rectangle 364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399" name="Rectangle 364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00" name="Rectangle 364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01" name="Rectangle 364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02" name="Rectangle 365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03" name="Rectangle 365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04" name="Rectangle 365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05" name="Rectangle 365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06" name="Rectangle 365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07" name="Rectangle 365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08" name="Rectangle 365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09" name="Rectangle 365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10" name="Rectangle 365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11" name="Rectangle 365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12" name="Rectangle 366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13" name="Rectangle 366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14" name="Rectangle 366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15" name="Rectangle 366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16" name="Rectangle 366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17" name="Rectangle 366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18" name="Rectangle 366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19" name="Rectangle 366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20" name="Rectangle 366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21" name="Rectangle 366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22" name="Rectangle 367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23" name="Rectangle 367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24" name="Rectangle 367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25" name="Rectangle 367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26" name="Rectangle 367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27" name="Rectangle 367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28" name="Rectangle 367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29" name="Rectangle 367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30" name="Rectangle 367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31" name="Rectangle 367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32" name="Rectangle 368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33" name="Rectangle 368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34" name="Rectangle 368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35" name="Rectangle 368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36" name="Rectangle 368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37" name="Rectangle 368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38" name="Rectangle 368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39" name="Rectangle 368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40" name="Rectangle 368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41" name="Rectangle 368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42" name="Rectangle 369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43" name="Rectangle 369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44" name="Rectangle 369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45" name="Rectangle 369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46" name="Rectangle 369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47" name="Rectangle 369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48" name="Rectangle 369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49" name="Rectangle 369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50" name="Rectangle 369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51" name="Rectangle 369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52" name="Rectangle 370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53" name="Rectangle 370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54" name="Rectangle 370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55" name="Rectangle 370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56" name="Rectangle 370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57" name="Rectangle 370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58" name="Rectangle 370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59" name="Rectangle 370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60" name="Rectangle 370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61" name="Rectangle 370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62" name="Rectangle 371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63" name="Rectangle 371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64" name="Rectangle 371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65" name="Rectangle 371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66" name="Rectangle 371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67" name="Rectangle 371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68" name="Rectangle 371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8469" name="Rectangle 371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70" name="Rectangle 371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71" name="Rectangle 371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72" name="Oval 372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8473" name="Rectangle 372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74" name="Rectangle 372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75" name="Rectangle 372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76" name="Rectangle 372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77" name="Rectangle 372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78" name="Rectangle 372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79" name="Rectangle 372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80" name="Rectangle 372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81" name="Rectangle 372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82" name="Rectangle 373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83" name="Rectangle 373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84" name="Rectangle 373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85" name="Rectangle 373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86" name="Rectangle 373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87" name="Rectangle 373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88" name="Rectangle 373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89" name="Rectangle 373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90" name="Rectangle 373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91" name="Rectangle 373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92" name="Rectangle 374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93" name="Rectangle 374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94" name="Rectangle 374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95" name="Rectangle 374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96" name="Rectangle 374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97" name="Rectangle 374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98" name="Rectangle 374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499" name="Rectangle 374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00" name="Rectangle 374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01" name="Rectangle 374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02" name="Rectangle 375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03" name="Rectangle 375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04" name="Rectangle 375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05" name="Rectangle 375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06" name="Rectangle 375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07" name="Rectangle 375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08" name="Rectangle 375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09" name="Rectangle 375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10" name="Rectangle 375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11" name="Rectangle 375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12" name="Rectangle 376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13" name="Rectangle 376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14" name="Rectangle 376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15" name="Rectangle 376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16" name="Rectangle 376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17" name="Rectangle 376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18" name="Rectangle 376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19" name="Rectangle 376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20" name="Rectangle 376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21" name="Rectangle 376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22" name="Rectangle 377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23" name="Rectangle 377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24" name="Rectangle 377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25" name="Rectangle 377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26" name="Rectangle 377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27" name="Rectangle 377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28" name="Rectangle 377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29" name="Rectangle 377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30" name="Rectangle 377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31" name="Rectangle 377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32" name="Rectangle 378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33" name="Rectangle 378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34" name="Rectangle 378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35" name="Rectangle 378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36" name="Rectangle 378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37" name="Rectangle 378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38" name="Rectangle 378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39" name="Rectangle 378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40" name="Rectangle 378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41" name="Rectangle 378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42" name="Rectangle 379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8543" name="Rectangle 379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44" name="Rectangle 379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45" name="Oval 379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46" name="Rectangle 379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47" name="Freeform 379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548" name="Freeform 379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549" name="Rectangle 379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8550" name="Group 3798"/>
            <p:cNvGrpSpPr>
              <a:grpSpLocks/>
            </p:cNvGrpSpPr>
            <p:nvPr/>
          </p:nvGrpSpPr>
          <p:grpSpPr bwMode="auto">
            <a:xfrm flipH="1">
              <a:off x="1896" y="1919"/>
              <a:ext cx="288" cy="529"/>
              <a:chOff x="768" y="192"/>
              <a:chExt cx="288" cy="529"/>
            </a:xfrm>
          </p:grpSpPr>
          <p:grpSp>
            <p:nvGrpSpPr>
              <p:cNvPr id="78551" name="Group 3799"/>
              <p:cNvGrpSpPr>
                <a:grpSpLocks/>
              </p:cNvGrpSpPr>
              <p:nvPr/>
            </p:nvGrpSpPr>
            <p:grpSpPr bwMode="auto">
              <a:xfrm>
                <a:off x="768" y="193"/>
                <a:ext cx="288" cy="528"/>
                <a:chOff x="2688" y="1968"/>
                <a:chExt cx="288" cy="528"/>
              </a:xfrm>
            </p:grpSpPr>
            <p:sp>
              <p:nvSpPr>
                <p:cNvPr id="78552" name="Rectangle 380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53" name="Rectangle 380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54" name="Rectangle 380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55" name="Rectangle 380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56" name="Rectangle 380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57" name="Rectangle 380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58" name="Rectangle 380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59" name="Rectangle 380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60" name="Rectangle 380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61" name="Rectangle 380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62" name="Rectangle 381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63" name="Rectangle 381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64" name="Rectangle 381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65" name="Rectangle 381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66" name="Rectangle 381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67" name="Rectangle 381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68" name="Rectangle 381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69" name="Rectangle 381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70" name="Rectangle 381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71" name="Rectangle 381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72" name="Rectangle 382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73" name="Rectangle 382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74" name="Rectangle 382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75" name="Rectangle 382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76" name="Rectangle 382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77" name="Rectangle 382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78" name="Rectangle 382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79" name="Rectangle 382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80" name="Rectangle 382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81" name="Rectangle 382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82" name="Rectangle 383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83" name="Rectangle 383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84" name="Rectangle 383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85" name="Rectangle 383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86" name="Rectangle 383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87" name="Rectangle 383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88" name="Rectangle 383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89" name="Rectangle 383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90" name="Rectangle 383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91" name="Rectangle 383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92" name="Rectangle 384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93" name="Rectangle 384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94" name="Rectangle 384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95" name="Rectangle 384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96" name="Rectangle 384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97" name="Rectangle 384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98" name="Rectangle 384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599" name="Rectangle 384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00" name="Rectangle 384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01" name="Rectangle 384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02" name="Rectangle 385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03" name="Rectangle 385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04" name="Rectangle 385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05" name="Rectangle 385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06" name="Rectangle 385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07" name="Rectangle 385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08" name="Rectangle 385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09" name="Rectangle 385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10" name="Rectangle 385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11" name="Rectangle 385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12" name="Rectangle 386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13" name="Rectangle 386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14" name="Rectangle 386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15" name="Rectangle 386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16" name="Rectangle 386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17" name="Rectangle 386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18" name="Rectangle 386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19" name="Rectangle 386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20" name="Rectangle 386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21" name="Rectangle 386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22" name="Rectangle 387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23" name="Rectangle 387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24" name="Rectangle 387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25" name="Rectangle 387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26" name="Rectangle 387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8627" name="Rectangle 387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28" name="Rectangle 387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29" name="Rectangle 387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30" name="Oval 387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8631" name="Rectangle 387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32" name="Rectangle 388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33" name="Rectangle 388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34" name="Rectangle 388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35" name="Rectangle 388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36" name="Rectangle 388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37" name="Rectangle 388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38" name="Rectangle 388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39" name="Rectangle 388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40" name="Rectangle 388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41" name="Rectangle 388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42" name="Rectangle 389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43" name="Rectangle 389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44" name="Rectangle 389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45" name="Rectangle 389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46" name="Rectangle 389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47" name="Rectangle 389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48" name="Rectangle 389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49" name="Rectangle 389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50" name="Rectangle 389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51" name="Rectangle 389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52" name="Rectangle 390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53" name="Rectangle 390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54" name="Rectangle 390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55" name="Rectangle 390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56" name="Rectangle 390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57" name="Rectangle 390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58" name="Rectangle 390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59" name="Rectangle 390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60" name="Rectangle 390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61" name="Rectangle 390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62" name="Rectangle 391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63" name="Rectangle 391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64" name="Rectangle 391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65" name="Rectangle 391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66" name="Rectangle 391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67" name="Rectangle 391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68" name="Rectangle 391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69" name="Rectangle 391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70" name="Rectangle 391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71" name="Rectangle 391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72" name="Rectangle 392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73" name="Rectangle 392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74" name="Rectangle 392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75" name="Rectangle 392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76" name="Rectangle 392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77" name="Rectangle 392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78" name="Rectangle 392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79" name="Rectangle 392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80" name="Rectangle 392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81" name="Rectangle 392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82" name="Rectangle 393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83" name="Rectangle 393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84" name="Rectangle 393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85" name="Rectangle 393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86" name="Rectangle 393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87" name="Rectangle 393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88" name="Rectangle 393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89" name="Rectangle 393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90" name="Rectangle 393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91" name="Rectangle 393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92" name="Rectangle 394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93" name="Rectangle 394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94" name="Rectangle 394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95" name="Rectangle 394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96" name="Rectangle 394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97" name="Rectangle 394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98" name="Rectangle 394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699" name="Rectangle 394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00" name="Rectangle 394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8701" name="Rectangle 394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02" name="Rectangle 395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03" name="Oval 395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04" name="Rectangle 395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05" name="Freeform 395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706" name="Freeform 395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707" name="Rectangle 395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8708" name="Group 3956"/>
            <p:cNvGrpSpPr>
              <a:grpSpLocks/>
            </p:cNvGrpSpPr>
            <p:nvPr/>
          </p:nvGrpSpPr>
          <p:grpSpPr bwMode="auto">
            <a:xfrm flipH="1">
              <a:off x="1896" y="2496"/>
              <a:ext cx="288" cy="529"/>
              <a:chOff x="768" y="192"/>
              <a:chExt cx="288" cy="529"/>
            </a:xfrm>
          </p:grpSpPr>
          <p:grpSp>
            <p:nvGrpSpPr>
              <p:cNvPr id="78709" name="Group 3957"/>
              <p:cNvGrpSpPr>
                <a:grpSpLocks/>
              </p:cNvGrpSpPr>
              <p:nvPr/>
            </p:nvGrpSpPr>
            <p:grpSpPr bwMode="auto">
              <a:xfrm>
                <a:off x="768" y="193"/>
                <a:ext cx="288" cy="528"/>
                <a:chOff x="2688" y="1968"/>
                <a:chExt cx="288" cy="528"/>
              </a:xfrm>
            </p:grpSpPr>
            <p:sp>
              <p:nvSpPr>
                <p:cNvPr id="78710" name="Rectangle 395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11" name="Rectangle 395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12" name="Rectangle 396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13" name="Rectangle 396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14" name="Rectangle 396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15" name="Rectangle 396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16" name="Rectangle 396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17" name="Rectangle 396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18" name="Rectangle 396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19" name="Rectangle 396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20" name="Rectangle 396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21" name="Rectangle 396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22" name="Rectangle 397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23" name="Rectangle 397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24" name="Rectangle 397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25" name="Rectangle 397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26" name="Rectangle 397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27" name="Rectangle 397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28" name="Rectangle 397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29" name="Rectangle 397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30" name="Rectangle 397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31" name="Rectangle 397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32" name="Rectangle 398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33" name="Rectangle 398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34" name="Rectangle 398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35" name="Rectangle 398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36" name="Rectangle 398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37" name="Rectangle 398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38" name="Rectangle 398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39" name="Rectangle 398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40" name="Rectangle 398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41" name="Rectangle 398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42" name="Rectangle 399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43" name="Rectangle 399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44" name="Rectangle 399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45" name="Rectangle 399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46" name="Rectangle 399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47" name="Rectangle 399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48" name="Rectangle 399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49" name="Rectangle 399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50" name="Rectangle 399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51" name="Rectangle 399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52" name="Rectangle 400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53" name="Rectangle 400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54" name="Rectangle 400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55" name="Rectangle 400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56" name="Rectangle 400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57" name="Rectangle 400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58" name="Rectangle 400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59" name="Rectangle 400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60" name="Rectangle 400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61" name="Rectangle 400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62" name="Rectangle 401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63" name="Rectangle 401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64" name="Rectangle 401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65" name="Rectangle 401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66" name="Rectangle 401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67" name="Rectangle 401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68" name="Rectangle 401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69" name="Rectangle 401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70" name="Rectangle 401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71" name="Rectangle 401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72" name="Rectangle 402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73" name="Rectangle 402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74" name="Rectangle 402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75" name="Rectangle 402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76" name="Rectangle 402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77" name="Rectangle 402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78" name="Rectangle 402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79" name="Rectangle 402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80" name="Rectangle 402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81" name="Rectangle 402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82" name="Rectangle 403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83" name="Rectangle 403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84" name="Rectangle 403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8785" name="Rectangle 403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86" name="Rectangle 403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87" name="Rectangle 403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88" name="Oval 403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8789" name="Rectangle 403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90" name="Rectangle 403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91" name="Rectangle 403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92" name="Rectangle 404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93" name="Rectangle 404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94" name="Rectangle 404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95" name="Rectangle 404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96" name="Rectangle 404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97" name="Rectangle 404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98" name="Rectangle 404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799" name="Rectangle 404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00" name="Rectangle 404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01" name="Rectangle 404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02" name="Rectangle 405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03" name="Rectangle 405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04" name="Rectangle 405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05" name="Rectangle 405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06" name="Rectangle 405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07" name="Rectangle 405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08" name="Rectangle 405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09" name="Rectangle 405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10" name="Rectangle 405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11" name="Rectangle 405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12" name="Rectangle 406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13" name="Rectangle 406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14" name="Rectangle 406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15" name="Rectangle 406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16" name="Rectangle 406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17" name="Rectangle 406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18" name="Rectangle 406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19" name="Rectangle 406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20" name="Rectangle 406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21" name="Rectangle 406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22" name="Rectangle 407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23" name="Rectangle 407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24" name="Rectangle 407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25" name="Rectangle 407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26" name="Rectangle 407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27" name="Rectangle 407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28" name="Rectangle 407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29" name="Rectangle 407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30" name="Rectangle 407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31" name="Rectangle 407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32" name="Rectangle 408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33" name="Rectangle 408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34" name="Rectangle 408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35" name="Rectangle 408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36" name="Rectangle 408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37" name="Rectangle 408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38" name="Rectangle 408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39" name="Rectangle 408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40" name="Rectangle 408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41" name="Rectangle 408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42" name="Rectangle 409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43" name="Rectangle 409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44" name="Rectangle 409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45" name="Rectangle 409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46" name="Rectangle 409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47" name="Rectangle 409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48" name="Rectangle 409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49" name="Rectangle 409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50" name="Rectangle 409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51" name="Rectangle 409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52" name="Rectangle 410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53" name="Rectangle 410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54" name="Rectangle 410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55" name="Rectangle 410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56" name="Rectangle 410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57" name="Rectangle 410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58" name="Rectangle 410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8859" name="Rectangle 410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60" name="Rectangle 410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61" name="Oval 410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62" name="Rectangle 411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63" name="Freeform 411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864" name="Freeform 411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8865" name="Rectangle 411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8866" name="Group 4114"/>
            <p:cNvGrpSpPr>
              <a:grpSpLocks/>
            </p:cNvGrpSpPr>
            <p:nvPr/>
          </p:nvGrpSpPr>
          <p:grpSpPr bwMode="auto">
            <a:xfrm flipH="1">
              <a:off x="1896" y="3071"/>
              <a:ext cx="288" cy="529"/>
              <a:chOff x="768" y="192"/>
              <a:chExt cx="288" cy="529"/>
            </a:xfrm>
          </p:grpSpPr>
          <p:grpSp>
            <p:nvGrpSpPr>
              <p:cNvPr id="78867" name="Group 4115"/>
              <p:cNvGrpSpPr>
                <a:grpSpLocks/>
              </p:cNvGrpSpPr>
              <p:nvPr/>
            </p:nvGrpSpPr>
            <p:grpSpPr bwMode="auto">
              <a:xfrm>
                <a:off x="768" y="193"/>
                <a:ext cx="288" cy="528"/>
                <a:chOff x="2688" y="1968"/>
                <a:chExt cx="288" cy="528"/>
              </a:xfrm>
            </p:grpSpPr>
            <p:sp>
              <p:nvSpPr>
                <p:cNvPr id="78868" name="Rectangle 411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69" name="Rectangle 411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70" name="Rectangle 411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71" name="Rectangle 411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72" name="Rectangle 412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73" name="Rectangle 412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74" name="Rectangle 412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75" name="Rectangle 412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76" name="Rectangle 412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77" name="Rectangle 412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78" name="Rectangle 412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79" name="Rectangle 412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80" name="Rectangle 412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81" name="Rectangle 412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82" name="Rectangle 413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83" name="Rectangle 413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84" name="Rectangle 413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85" name="Rectangle 413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86" name="Rectangle 413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87" name="Rectangle 413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88" name="Rectangle 413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89" name="Rectangle 413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90" name="Rectangle 413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91" name="Rectangle 413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92" name="Rectangle 414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93" name="Rectangle 414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94" name="Rectangle 414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95" name="Rectangle 414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96" name="Rectangle 414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97" name="Rectangle 414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98" name="Rectangle 414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899" name="Rectangle 414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00" name="Rectangle 414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01" name="Rectangle 414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02" name="Rectangle 415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03" name="Rectangle 415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04" name="Rectangle 415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05" name="Rectangle 415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06" name="Rectangle 415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07" name="Rectangle 415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08" name="Rectangle 415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09" name="Rectangle 415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10" name="Rectangle 415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11" name="Rectangle 415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12" name="Rectangle 416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13" name="Rectangle 416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14" name="Rectangle 416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15" name="Rectangle 416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16" name="Rectangle 416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17" name="Rectangle 416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18" name="Rectangle 416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19" name="Rectangle 416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20" name="Rectangle 416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21" name="Rectangle 416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22" name="Rectangle 417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23" name="Rectangle 417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24" name="Rectangle 417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25" name="Rectangle 417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26" name="Rectangle 417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27" name="Rectangle 417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28" name="Rectangle 417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29" name="Rectangle 417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30" name="Rectangle 417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31" name="Rectangle 417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32" name="Rectangle 418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33" name="Rectangle 418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34" name="Rectangle 418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35" name="Rectangle 418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36" name="Rectangle 418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37" name="Rectangle 418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38" name="Rectangle 418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39" name="Rectangle 418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40" name="Rectangle 418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41" name="Rectangle 418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42" name="Rectangle 419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8943" name="Rectangle 419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44" name="Rectangle 419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45" name="Rectangle 419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46" name="Oval 419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8947" name="Rectangle 419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48" name="Rectangle 419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49" name="Rectangle 419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50" name="Rectangle 419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51" name="Rectangle 419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52" name="Rectangle 420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53" name="Rectangle 420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54" name="Rectangle 420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55" name="Rectangle 420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56" name="Rectangle 420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57" name="Rectangle 420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58" name="Rectangle 420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59" name="Rectangle 420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60" name="Rectangle 420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61" name="Rectangle 420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62" name="Rectangle 421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63" name="Rectangle 421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64" name="Rectangle 421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65" name="Rectangle 421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66" name="Rectangle 421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67" name="Rectangle 421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68" name="Rectangle 421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69" name="Rectangle 421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70" name="Rectangle 421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71" name="Rectangle 421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72" name="Rectangle 422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73" name="Rectangle 422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74" name="Rectangle 422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75" name="Rectangle 422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76" name="Rectangle 422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77" name="Rectangle 422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78" name="Rectangle 422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79" name="Rectangle 422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80" name="Rectangle 422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81" name="Rectangle 422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82" name="Rectangle 423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83" name="Rectangle 423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84" name="Rectangle 423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85" name="Rectangle 423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86" name="Rectangle 423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87" name="Rectangle 423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88" name="Rectangle 423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89" name="Rectangle 423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90" name="Rectangle 423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91" name="Rectangle 423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92" name="Rectangle 424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93" name="Rectangle 424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94" name="Rectangle 424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95" name="Rectangle 424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96" name="Rectangle 424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97" name="Rectangle 424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98" name="Rectangle 424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8999" name="Rectangle 424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00" name="Rectangle 424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01" name="Rectangle 424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02" name="Rectangle 425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03" name="Rectangle 425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04" name="Rectangle 425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05" name="Rectangle 425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06" name="Rectangle 425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07" name="Rectangle 425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08" name="Rectangle 425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09" name="Rectangle 425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10" name="Rectangle 425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11" name="Rectangle 425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12" name="Rectangle 426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13" name="Rectangle 426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14" name="Rectangle 426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15" name="Rectangle 426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16" name="Rectangle 426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9017" name="Rectangle 426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18" name="Rectangle 426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19" name="Oval 426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20" name="Rectangle 426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21" name="Freeform 426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022" name="Freeform 427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023" name="Rectangle 427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9024" name="Group 4272"/>
            <p:cNvGrpSpPr>
              <a:grpSpLocks/>
            </p:cNvGrpSpPr>
            <p:nvPr/>
          </p:nvGrpSpPr>
          <p:grpSpPr bwMode="auto">
            <a:xfrm flipH="1">
              <a:off x="1896" y="3647"/>
              <a:ext cx="288" cy="529"/>
              <a:chOff x="768" y="192"/>
              <a:chExt cx="288" cy="529"/>
            </a:xfrm>
          </p:grpSpPr>
          <p:grpSp>
            <p:nvGrpSpPr>
              <p:cNvPr id="79025" name="Group 4273"/>
              <p:cNvGrpSpPr>
                <a:grpSpLocks/>
              </p:cNvGrpSpPr>
              <p:nvPr/>
            </p:nvGrpSpPr>
            <p:grpSpPr bwMode="auto">
              <a:xfrm>
                <a:off x="768" y="193"/>
                <a:ext cx="288" cy="528"/>
                <a:chOff x="2688" y="1968"/>
                <a:chExt cx="288" cy="528"/>
              </a:xfrm>
            </p:grpSpPr>
            <p:sp>
              <p:nvSpPr>
                <p:cNvPr id="79026" name="Rectangle 427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27" name="Rectangle 427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28" name="Rectangle 427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29" name="Rectangle 427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30" name="Rectangle 427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31" name="Rectangle 427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32" name="Rectangle 428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33" name="Rectangle 428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34" name="Rectangle 428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35" name="Rectangle 428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36" name="Rectangle 428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37" name="Rectangle 428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38" name="Rectangle 428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39" name="Rectangle 428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40" name="Rectangle 428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41" name="Rectangle 428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42" name="Rectangle 429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43" name="Rectangle 429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44" name="Rectangle 429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45" name="Rectangle 429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46" name="Rectangle 429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47" name="Rectangle 429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48" name="Rectangle 429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49" name="Rectangle 429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50" name="Rectangle 429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51" name="Rectangle 429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52" name="Rectangle 430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53" name="Rectangle 430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54" name="Rectangle 430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55" name="Rectangle 430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56" name="Rectangle 430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57" name="Rectangle 430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58" name="Rectangle 430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59" name="Rectangle 430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60" name="Rectangle 430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61" name="Rectangle 430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62" name="Rectangle 431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63" name="Rectangle 431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64" name="Rectangle 431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65" name="Rectangle 431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66" name="Rectangle 431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67" name="Rectangle 431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68" name="Rectangle 431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69" name="Rectangle 431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70" name="Rectangle 431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71" name="Rectangle 431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72" name="Rectangle 432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73" name="Rectangle 432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74" name="Rectangle 432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75" name="Rectangle 432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76" name="Rectangle 432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77" name="Rectangle 432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78" name="Rectangle 432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79" name="Rectangle 432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80" name="Rectangle 432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81" name="Rectangle 432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82" name="Rectangle 433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83" name="Rectangle 433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84" name="Rectangle 433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85" name="Rectangle 433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86" name="Rectangle 433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87" name="Rectangle 433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88" name="Rectangle 433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89" name="Rectangle 433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90" name="Rectangle 433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91" name="Rectangle 433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92" name="Rectangle 434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93" name="Rectangle 434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94" name="Rectangle 434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95" name="Rectangle 434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96" name="Rectangle 434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97" name="Rectangle 434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98" name="Rectangle 434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099" name="Rectangle 434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00" name="Rectangle 434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9101" name="Rectangle 434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02" name="Rectangle 435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03" name="Rectangle 435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04" name="Oval 435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9105" name="Rectangle 435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06" name="Rectangle 435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07" name="Rectangle 435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08" name="Rectangle 435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09" name="Rectangle 435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10" name="Rectangle 435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11" name="Rectangle 435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12" name="Rectangle 436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13" name="Rectangle 436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14" name="Rectangle 436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15" name="Rectangle 436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16" name="Rectangle 436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17" name="Rectangle 436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18" name="Rectangle 436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19" name="Rectangle 436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20" name="Rectangle 436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21" name="Rectangle 436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22" name="Rectangle 437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23" name="Rectangle 437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24" name="Rectangle 437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25" name="Rectangle 437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26" name="Rectangle 437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27" name="Rectangle 437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28" name="Rectangle 437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29" name="Rectangle 437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30" name="Rectangle 437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31" name="Rectangle 437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32" name="Rectangle 438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33" name="Rectangle 438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34" name="Rectangle 438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35" name="Rectangle 438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36" name="Rectangle 438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37" name="Rectangle 438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38" name="Rectangle 438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39" name="Rectangle 438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40" name="Rectangle 438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41" name="Rectangle 438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42" name="Rectangle 439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43" name="Rectangle 439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44" name="Rectangle 439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45" name="Rectangle 439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46" name="Rectangle 439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47" name="Rectangle 439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48" name="Rectangle 439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49" name="Rectangle 439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50" name="Rectangle 439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51" name="Rectangle 439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52" name="Rectangle 440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53" name="Rectangle 440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54" name="Rectangle 440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55" name="Rectangle 440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56" name="Rectangle 440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57" name="Rectangle 440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58" name="Rectangle 440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59" name="Rectangle 440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60" name="Rectangle 440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61" name="Rectangle 440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62" name="Rectangle 441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63" name="Rectangle 441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64" name="Rectangle 441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65" name="Rectangle 441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66" name="Rectangle 441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67" name="Rectangle 441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68" name="Rectangle 441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69" name="Rectangle 441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70" name="Rectangle 441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71" name="Rectangle 441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72" name="Rectangle 442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73" name="Rectangle 442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74" name="Rectangle 442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9175" name="Rectangle 442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76" name="Rectangle 442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77" name="Oval 442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78" name="Rectangle 442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79" name="Freeform 442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180" name="Freeform 442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181" name="Rectangle 442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9182" name="Group 4430"/>
            <p:cNvGrpSpPr>
              <a:grpSpLocks/>
            </p:cNvGrpSpPr>
            <p:nvPr/>
          </p:nvGrpSpPr>
          <p:grpSpPr bwMode="auto">
            <a:xfrm flipH="1">
              <a:off x="2240" y="193"/>
              <a:ext cx="288" cy="529"/>
              <a:chOff x="768" y="192"/>
              <a:chExt cx="288" cy="529"/>
            </a:xfrm>
          </p:grpSpPr>
          <p:grpSp>
            <p:nvGrpSpPr>
              <p:cNvPr id="79183" name="Group 4431"/>
              <p:cNvGrpSpPr>
                <a:grpSpLocks/>
              </p:cNvGrpSpPr>
              <p:nvPr/>
            </p:nvGrpSpPr>
            <p:grpSpPr bwMode="auto">
              <a:xfrm>
                <a:off x="768" y="193"/>
                <a:ext cx="288" cy="528"/>
                <a:chOff x="2688" y="1968"/>
                <a:chExt cx="288" cy="528"/>
              </a:xfrm>
            </p:grpSpPr>
            <p:sp>
              <p:nvSpPr>
                <p:cNvPr id="79184" name="Rectangle 443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85" name="Rectangle 443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86" name="Rectangle 443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87" name="Rectangle 443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88" name="Rectangle 443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89" name="Rectangle 443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90" name="Rectangle 443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91" name="Rectangle 443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92" name="Rectangle 444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93" name="Rectangle 444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94" name="Rectangle 444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95" name="Rectangle 444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96" name="Rectangle 444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97" name="Rectangle 444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98" name="Rectangle 444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199" name="Rectangle 444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00" name="Rectangle 444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01" name="Rectangle 444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02" name="Rectangle 445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03" name="Rectangle 445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04" name="Rectangle 445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05" name="Rectangle 445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06" name="Rectangle 445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07" name="Rectangle 445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08" name="Rectangle 445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09" name="Rectangle 445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10" name="Rectangle 445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11" name="Rectangle 445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12" name="Rectangle 446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13" name="Rectangle 446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14" name="Rectangle 446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15" name="Rectangle 446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16" name="Rectangle 446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17" name="Rectangle 446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18" name="Rectangle 446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19" name="Rectangle 446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20" name="Rectangle 446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21" name="Rectangle 446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22" name="Rectangle 447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23" name="Rectangle 447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24" name="Rectangle 447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25" name="Rectangle 447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26" name="Rectangle 447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27" name="Rectangle 447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28" name="Rectangle 447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29" name="Rectangle 447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30" name="Rectangle 447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31" name="Rectangle 447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32" name="Rectangle 448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33" name="Rectangle 448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34" name="Rectangle 448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35" name="Rectangle 448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36" name="Rectangle 448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37" name="Rectangle 448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38" name="Rectangle 448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39" name="Rectangle 448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40" name="Rectangle 448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41" name="Rectangle 448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42" name="Rectangle 449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43" name="Rectangle 449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44" name="Rectangle 449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45" name="Rectangle 449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46" name="Rectangle 449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47" name="Rectangle 449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48" name="Rectangle 449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49" name="Rectangle 449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50" name="Rectangle 449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51" name="Rectangle 449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52" name="Rectangle 450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53" name="Rectangle 450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54" name="Rectangle 450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55" name="Rectangle 450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56" name="Rectangle 450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57" name="Rectangle 450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58" name="Rectangle 450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9259" name="Rectangle 450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60" name="Rectangle 450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61" name="Rectangle 450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62" name="Oval 451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9263" name="Rectangle 451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64" name="Rectangle 451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65" name="Rectangle 451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66" name="Rectangle 451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67" name="Rectangle 451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68" name="Rectangle 451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69" name="Rectangle 451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70" name="Rectangle 451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71" name="Rectangle 451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72" name="Rectangle 452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73" name="Rectangle 452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74" name="Rectangle 452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75" name="Rectangle 452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76" name="Rectangle 452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77" name="Rectangle 452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78" name="Rectangle 452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79" name="Rectangle 452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80" name="Rectangle 452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81" name="Rectangle 452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82" name="Rectangle 453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83" name="Rectangle 453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84" name="Rectangle 453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85" name="Rectangle 453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86" name="Rectangle 453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87" name="Rectangle 453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88" name="Rectangle 453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89" name="Rectangle 453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90" name="Rectangle 453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91" name="Rectangle 453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92" name="Rectangle 454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93" name="Rectangle 454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94" name="Rectangle 454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95" name="Rectangle 454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96" name="Rectangle 454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97" name="Rectangle 454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98" name="Rectangle 454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299" name="Rectangle 454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00" name="Rectangle 454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01" name="Rectangle 454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02" name="Rectangle 455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03" name="Rectangle 455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04" name="Rectangle 455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05" name="Rectangle 455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06" name="Rectangle 455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07" name="Rectangle 455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08" name="Rectangle 455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09" name="Rectangle 455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10" name="Rectangle 455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11" name="Rectangle 455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12" name="Rectangle 456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13" name="Rectangle 456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14" name="Rectangle 456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15" name="Rectangle 456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16" name="Rectangle 456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17" name="Rectangle 456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18" name="Rectangle 456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19" name="Rectangle 456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20" name="Rectangle 456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21" name="Rectangle 456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22" name="Rectangle 457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23" name="Rectangle 457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24" name="Rectangle 457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25" name="Rectangle 457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26" name="Rectangle 457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27" name="Rectangle 457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28" name="Rectangle 457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29" name="Rectangle 457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30" name="Rectangle 457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31" name="Rectangle 457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32" name="Rectangle 458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9333" name="Rectangle 458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34" name="Rectangle 458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35" name="Oval 458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36" name="Rectangle 458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37" name="Freeform 458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338" name="Freeform 458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339" name="Rectangle 458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9340" name="Group 4588"/>
            <p:cNvGrpSpPr>
              <a:grpSpLocks/>
            </p:cNvGrpSpPr>
            <p:nvPr/>
          </p:nvGrpSpPr>
          <p:grpSpPr bwMode="auto">
            <a:xfrm flipH="1">
              <a:off x="2240" y="768"/>
              <a:ext cx="288" cy="529"/>
              <a:chOff x="768" y="192"/>
              <a:chExt cx="288" cy="529"/>
            </a:xfrm>
          </p:grpSpPr>
          <p:grpSp>
            <p:nvGrpSpPr>
              <p:cNvPr id="79341" name="Group 4589"/>
              <p:cNvGrpSpPr>
                <a:grpSpLocks/>
              </p:cNvGrpSpPr>
              <p:nvPr/>
            </p:nvGrpSpPr>
            <p:grpSpPr bwMode="auto">
              <a:xfrm>
                <a:off x="768" y="193"/>
                <a:ext cx="288" cy="528"/>
                <a:chOff x="2688" y="1968"/>
                <a:chExt cx="288" cy="528"/>
              </a:xfrm>
            </p:grpSpPr>
            <p:sp>
              <p:nvSpPr>
                <p:cNvPr id="79342" name="Rectangle 459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43" name="Rectangle 459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44" name="Rectangle 459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45" name="Rectangle 459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46" name="Rectangle 459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47" name="Rectangle 459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48" name="Rectangle 459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49" name="Rectangle 459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50" name="Rectangle 459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51" name="Rectangle 459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52" name="Rectangle 460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53" name="Rectangle 460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54" name="Rectangle 460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55" name="Rectangle 460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56" name="Rectangle 460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57" name="Rectangle 460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58" name="Rectangle 460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59" name="Rectangle 460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60" name="Rectangle 460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61" name="Rectangle 460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62" name="Rectangle 461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63" name="Rectangle 461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64" name="Rectangle 461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65" name="Rectangle 461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66" name="Rectangle 461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67" name="Rectangle 461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68" name="Rectangle 461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69" name="Rectangle 461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70" name="Rectangle 461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71" name="Rectangle 461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72" name="Rectangle 462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73" name="Rectangle 462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74" name="Rectangle 462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75" name="Rectangle 462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76" name="Rectangle 462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77" name="Rectangle 462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78" name="Rectangle 462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79" name="Rectangle 462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80" name="Rectangle 462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81" name="Rectangle 462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82" name="Rectangle 463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83" name="Rectangle 463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84" name="Rectangle 463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85" name="Rectangle 463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86" name="Rectangle 463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87" name="Rectangle 463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88" name="Rectangle 463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89" name="Rectangle 463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90" name="Rectangle 463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91" name="Rectangle 463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92" name="Rectangle 464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93" name="Rectangle 464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94" name="Rectangle 464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95" name="Rectangle 464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96" name="Rectangle 464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97" name="Rectangle 464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98" name="Rectangle 464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399" name="Rectangle 464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00" name="Rectangle 464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01" name="Rectangle 464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02" name="Rectangle 465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03" name="Rectangle 465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04" name="Rectangle 465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05" name="Rectangle 465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06" name="Rectangle 465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07" name="Rectangle 465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08" name="Rectangle 465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09" name="Rectangle 465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10" name="Rectangle 465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11" name="Rectangle 465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12" name="Rectangle 466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13" name="Rectangle 466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14" name="Rectangle 466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15" name="Rectangle 466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16" name="Rectangle 466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9417" name="Rectangle 466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18" name="Rectangle 466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19" name="Rectangle 466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20" name="Oval 466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9421" name="Rectangle 466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22" name="Rectangle 467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23" name="Rectangle 467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24" name="Rectangle 467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25" name="Rectangle 467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26" name="Rectangle 467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27" name="Rectangle 467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28" name="Rectangle 467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29" name="Rectangle 467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30" name="Rectangle 467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31" name="Rectangle 467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32" name="Rectangle 468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33" name="Rectangle 468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34" name="Rectangle 468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35" name="Rectangle 468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36" name="Rectangle 468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37" name="Rectangle 468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38" name="Rectangle 468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39" name="Rectangle 468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40" name="Rectangle 468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41" name="Rectangle 468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42" name="Rectangle 469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43" name="Rectangle 469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44" name="Rectangle 469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45" name="Rectangle 469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46" name="Rectangle 469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47" name="Rectangle 469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48" name="Rectangle 469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49" name="Rectangle 469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50" name="Rectangle 469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51" name="Rectangle 469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52" name="Rectangle 470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53" name="Rectangle 470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54" name="Rectangle 470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55" name="Rectangle 470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56" name="Rectangle 470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57" name="Rectangle 470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58" name="Rectangle 470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59" name="Rectangle 470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60" name="Rectangle 470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61" name="Rectangle 470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62" name="Rectangle 471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63" name="Rectangle 471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64" name="Rectangle 471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65" name="Rectangle 471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66" name="Rectangle 471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67" name="Rectangle 471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68" name="Rectangle 471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69" name="Rectangle 471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70" name="Rectangle 471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71" name="Rectangle 471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72" name="Rectangle 472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73" name="Rectangle 472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74" name="Rectangle 472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75" name="Rectangle 472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76" name="Rectangle 472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77" name="Rectangle 472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78" name="Rectangle 472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79" name="Rectangle 472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80" name="Rectangle 472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81" name="Rectangle 472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82" name="Rectangle 473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83" name="Rectangle 473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84" name="Rectangle 473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85" name="Rectangle 473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86" name="Rectangle 473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87" name="Rectangle 473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88" name="Rectangle 473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89" name="Rectangle 473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90" name="Rectangle 473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9491" name="Rectangle 473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92" name="Rectangle 474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93" name="Oval 474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94" name="Rectangle 474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495" name="Freeform 474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496" name="Freeform 474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497" name="Rectangle 474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9498" name="Group 4746"/>
            <p:cNvGrpSpPr>
              <a:grpSpLocks/>
            </p:cNvGrpSpPr>
            <p:nvPr/>
          </p:nvGrpSpPr>
          <p:grpSpPr bwMode="auto">
            <a:xfrm flipH="1">
              <a:off x="2240" y="1345"/>
              <a:ext cx="288" cy="529"/>
              <a:chOff x="768" y="192"/>
              <a:chExt cx="288" cy="529"/>
            </a:xfrm>
          </p:grpSpPr>
          <p:grpSp>
            <p:nvGrpSpPr>
              <p:cNvPr id="79499" name="Group 4747"/>
              <p:cNvGrpSpPr>
                <a:grpSpLocks/>
              </p:cNvGrpSpPr>
              <p:nvPr/>
            </p:nvGrpSpPr>
            <p:grpSpPr bwMode="auto">
              <a:xfrm>
                <a:off x="768" y="193"/>
                <a:ext cx="288" cy="528"/>
                <a:chOff x="2688" y="1968"/>
                <a:chExt cx="288" cy="528"/>
              </a:xfrm>
            </p:grpSpPr>
            <p:sp>
              <p:nvSpPr>
                <p:cNvPr id="79500" name="Rectangle 474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01" name="Rectangle 474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02" name="Rectangle 475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03" name="Rectangle 475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04" name="Rectangle 475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05" name="Rectangle 475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06" name="Rectangle 475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07" name="Rectangle 475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08" name="Rectangle 475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09" name="Rectangle 475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10" name="Rectangle 475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11" name="Rectangle 475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12" name="Rectangle 476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13" name="Rectangle 476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14" name="Rectangle 476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15" name="Rectangle 476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16" name="Rectangle 476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17" name="Rectangle 476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18" name="Rectangle 476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19" name="Rectangle 476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20" name="Rectangle 476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21" name="Rectangle 476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22" name="Rectangle 477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23" name="Rectangle 477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24" name="Rectangle 477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25" name="Rectangle 477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26" name="Rectangle 477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27" name="Rectangle 477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28" name="Rectangle 477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29" name="Rectangle 477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30" name="Rectangle 477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31" name="Rectangle 477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32" name="Rectangle 478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33" name="Rectangle 478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34" name="Rectangle 478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35" name="Rectangle 478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36" name="Rectangle 478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37" name="Rectangle 478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38" name="Rectangle 478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39" name="Rectangle 478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40" name="Rectangle 478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41" name="Rectangle 478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42" name="Rectangle 479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43" name="Rectangle 479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44" name="Rectangle 479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45" name="Rectangle 479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46" name="Rectangle 479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47" name="Rectangle 479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48" name="Rectangle 479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49" name="Rectangle 479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50" name="Rectangle 479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51" name="Rectangle 479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52" name="Rectangle 480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53" name="Rectangle 480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54" name="Rectangle 480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55" name="Rectangle 480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56" name="Rectangle 480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57" name="Rectangle 480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58" name="Rectangle 480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59" name="Rectangle 480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60" name="Rectangle 480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61" name="Rectangle 480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62" name="Rectangle 481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63" name="Rectangle 481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64" name="Rectangle 481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65" name="Rectangle 481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66" name="Rectangle 481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67" name="Rectangle 481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68" name="Rectangle 481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69" name="Rectangle 481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70" name="Rectangle 481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71" name="Rectangle 481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72" name="Rectangle 482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73" name="Rectangle 482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74" name="Rectangle 482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9575" name="Rectangle 482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76" name="Rectangle 482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77" name="Rectangle 482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78" name="Oval 482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9579" name="Rectangle 482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80" name="Rectangle 482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81" name="Rectangle 482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82" name="Rectangle 483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83" name="Rectangle 483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84" name="Rectangle 483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85" name="Rectangle 483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86" name="Rectangle 483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87" name="Rectangle 483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88" name="Rectangle 483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89" name="Rectangle 483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90" name="Rectangle 483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91" name="Rectangle 483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92" name="Rectangle 484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93" name="Rectangle 484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94" name="Rectangle 484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95" name="Rectangle 484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96" name="Rectangle 484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97" name="Rectangle 484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98" name="Rectangle 484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599" name="Rectangle 484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00" name="Rectangle 484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01" name="Rectangle 484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02" name="Rectangle 485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03" name="Rectangle 485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04" name="Rectangle 485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05" name="Rectangle 485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06" name="Rectangle 485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07" name="Rectangle 485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08" name="Rectangle 485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09" name="Rectangle 485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10" name="Rectangle 485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11" name="Rectangle 485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12" name="Rectangle 486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13" name="Rectangle 486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14" name="Rectangle 486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15" name="Rectangle 486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16" name="Rectangle 486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17" name="Rectangle 486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18" name="Rectangle 486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19" name="Rectangle 486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20" name="Rectangle 486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21" name="Rectangle 486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22" name="Rectangle 487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23" name="Rectangle 487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24" name="Rectangle 487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25" name="Rectangle 487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26" name="Rectangle 487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27" name="Rectangle 487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28" name="Rectangle 487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29" name="Rectangle 487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30" name="Rectangle 487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31" name="Rectangle 487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32" name="Rectangle 488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33" name="Rectangle 488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34" name="Rectangle 488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35" name="Rectangle 488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36" name="Rectangle 488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37" name="Rectangle 488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38" name="Rectangle 488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39" name="Rectangle 488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40" name="Rectangle 488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41" name="Rectangle 488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42" name="Rectangle 489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43" name="Rectangle 489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44" name="Rectangle 489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45" name="Rectangle 489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46" name="Rectangle 489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47" name="Rectangle 489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48" name="Rectangle 489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9649" name="Rectangle 489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50" name="Rectangle 489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51" name="Oval 489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52" name="Rectangle 490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53" name="Freeform 490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654" name="Freeform 490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655" name="Rectangle 490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9656" name="Group 4904"/>
            <p:cNvGrpSpPr>
              <a:grpSpLocks/>
            </p:cNvGrpSpPr>
            <p:nvPr/>
          </p:nvGrpSpPr>
          <p:grpSpPr bwMode="auto">
            <a:xfrm flipH="1">
              <a:off x="2240" y="1920"/>
              <a:ext cx="288" cy="529"/>
              <a:chOff x="768" y="192"/>
              <a:chExt cx="288" cy="529"/>
            </a:xfrm>
          </p:grpSpPr>
          <p:grpSp>
            <p:nvGrpSpPr>
              <p:cNvPr id="79657" name="Group 4905"/>
              <p:cNvGrpSpPr>
                <a:grpSpLocks/>
              </p:cNvGrpSpPr>
              <p:nvPr/>
            </p:nvGrpSpPr>
            <p:grpSpPr bwMode="auto">
              <a:xfrm>
                <a:off x="768" y="193"/>
                <a:ext cx="288" cy="528"/>
                <a:chOff x="2688" y="1968"/>
                <a:chExt cx="288" cy="528"/>
              </a:xfrm>
            </p:grpSpPr>
            <p:sp>
              <p:nvSpPr>
                <p:cNvPr id="79658" name="Rectangle 490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59" name="Rectangle 490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60" name="Rectangle 490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61" name="Rectangle 490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62" name="Rectangle 491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63" name="Rectangle 491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64" name="Rectangle 491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65" name="Rectangle 491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66" name="Rectangle 491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67" name="Rectangle 491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68" name="Rectangle 491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69" name="Rectangle 491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70" name="Rectangle 491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71" name="Rectangle 491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72" name="Rectangle 492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73" name="Rectangle 492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74" name="Rectangle 492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75" name="Rectangle 492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76" name="Rectangle 492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77" name="Rectangle 492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78" name="Rectangle 492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79" name="Rectangle 492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80" name="Rectangle 492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81" name="Rectangle 492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82" name="Rectangle 493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83" name="Rectangle 493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84" name="Rectangle 493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85" name="Rectangle 493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86" name="Rectangle 493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87" name="Rectangle 493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88" name="Rectangle 493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89" name="Rectangle 493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90" name="Rectangle 493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91" name="Rectangle 493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92" name="Rectangle 494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93" name="Rectangle 494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94" name="Rectangle 494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95" name="Rectangle 494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96" name="Rectangle 494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97" name="Rectangle 494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98" name="Rectangle 494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699" name="Rectangle 494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00" name="Rectangle 494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01" name="Rectangle 494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02" name="Rectangle 495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03" name="Rectangle 495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04" name="Rectangle 495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05" name="Rectangle 495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06" name="Rectangle 495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07" name="Rectangle 495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08" name="Rectangle 495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09" name="Rectangle 495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10" name="Rectangle 495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11" name="Rectangle 495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12" name="Rectangle 496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13" name="Rectangle 496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14" name="Rectangle 496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15" name="Rectangle 496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16" name="Rectangle 496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17" name="Rectangle 496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18" name="Rectangle 496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19" name="Rectangle 496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20" name="Rectangle 496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21" name="Rectangle 496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22" name="Rectangle 497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23" name="Rectangle 497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24" name="Rectangle 497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25" name="Rectangle 497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26" name="Rectangle 497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27" name="Rectangle 497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28" name="Rectangle 497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29" name="Rectangle 497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30" name="Rectangle 497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31" name="Rectangle 497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32" name="Rectangle 498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9733" name="Rectangle 498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34" name="Rectangle 498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35" name="Rectangle 498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36" name="Oval 498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9737" name="Rectangle 498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38" name="Rectangle 498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39" name="Rectangle 498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40" name="Rectangle 498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41" name="Rectangle 498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42" name="Rectangle 499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43" name="Rectangle 499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44" name="Rectangle 499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45" name="Rectangle 499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46" name="Rectangle 499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47" name="Rectangle 499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48" name="Rectangle 499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49" name="Rectangle 499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50" name="Rectangle 499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51" name="Rectangle 499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52" name="Rectangle 500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53" name="Rectangle 500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54" name="Rectangle 500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55" name="Rectangle 500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56" name="Rectangle 500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57" name="Rectangle 500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58" name="Rectangle 500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59" name="Rectangle 500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60" name="Rectangle 500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61" name="Rectangle 500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62" name="Rectangle 501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63" name="Rectangle 501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64" name="Rectangle 501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65" name="Rectangle 501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66" name="Rectangle 501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67" name="Rectangle 501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68" name="Rectangle 501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69" name="Rectangle 501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70" name="Rectangle 501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71" name="Rectangle 501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72" name="Rectangle 502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73" name="Rectangle 502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74" name="Rectangle 502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75" name="Rectangle 502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76" name="Rectangle 502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77" name="Rectangle 502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78" name="Rectangle 502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79" name="Rectangle 502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80" name="Rectangle 502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81" name="Rectangle 502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82" name="Rectangle 503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83" name="Rectangle 503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84" name="Rectangle 503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85" name="Rectangle 503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86" name="Rectangle 503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87" name="Rectangle 503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88" name="Rectangle 503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89" name="Rectangle 503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90" name="Rectangle 503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91" name="Rectangle 503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92" name="Rectangle 504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93" name="Rectangle 504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94" name="Rectangle 504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95" name="Rectangle 504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96" name="Rectangle 504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97" name="Rectangle 504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98" name="Rectangle 504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799" name="Rectangle 504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00" name="Rectangle 504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01" name="Rectangle 504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02" name="Rectangle 505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03" name="Rectangle 505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04" name="Rectangle 505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05" name="Rectangle 505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06" name="Rectangle 505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9807" name="Rectangle 505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08" name="Rectangle 505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09" name="Oval 505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10" name="Rectangle 505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11" name="Freeform 505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812" name="Freeform 506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813" name="Rectangle 506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9814" name="Group 5062"/>
            <p:cNvGrpSpPr>
              <a:grpSpLocks/>
            </p:cNvGrpSpPr>
            <p:nvPr/>
          </p:nvGrpSpPr>
          <p:grpSpPr bwMode="auto">
            <a:xfrm flipH="1">
              <a:off x="2240" y="2497"/>
              <a:ext cx="288" cy="529"/>
              <a:chOff x="768" y="192"/>
              <a:chExt cx="288" cy="529"/>
            </a:xfrm>
          </p:grpSpPr>
          <p:grpSp>
            <p:nvGrpSpPr>
              <p:cNvPr id="79815" name="Group 5063"/>
              <p:cNvGrpSpPr>
                <a:grpSpLocks/>
              </p:cNvGrpSpPr>
              <p:nvPr/>
            </p:nvGrpSpPr>
            <p:grpSpPr bwMode="auto">
              <a:xfrm>
                <a:off x="768" y="193"/>
                <a:ext cx="288" cy="528"/>
                <a:chOff x="2688" y="1968"/>
                <a:chExt cx="288" cy="528"/>
              </a:xfrm>
            </p:grpSpPr>
            <p:sp>
              <p:nvSpPr>
                <p:cNvPr id="79816" name="Rectangle 506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17" name="Rectangle 506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18" name="Rectangle 506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19" name="Rectangle 506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20" name="Rectangle 506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21" name="Rectangle 506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22" name="Rectangle 507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23" name="Rectangle 507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24" name="Rectangle 507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25" name="Rectangle 507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26" name="Rectangle 507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27" name="Rectangle 507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28" name="Rectangle 507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29" name="Rectangle 507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30" name="Rectangle 507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31" name="Rectangle 507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32" name="Rectangle 508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33" name="Rectangle 508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34" name="Rectangle 508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35" name="Rectangle 508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36" name="Rectangle 508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37" name="Rectangle 508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38" name="Rectangle 508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39" name="Rectangle 508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40" name="Rectangle 508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41" name="Rectangle 508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42" name="Rectangle 509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43" name="Rectangle 509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44" name="Rectangle 509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45" name="Rectangle 509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46" name="Rectangle 509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47" name="Rectangle 509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48" name="Rectangle 509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49" name="Rectangle 509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50" name="Rectangle 509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51" name="Rectangle 509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52" name="Rectangle 510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53" name="Rectangle 510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54" name="Rectangle 510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55" name="Rectangle 510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56" name="Rectangle 510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57" name="Rectangle 510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58" name="Rectangle 510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59" name="Rectangle 510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60" name="Rectangle 510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61" name="Rectangle 510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62" name="Rectangle 511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63" name="Rectangle 511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64" name="Rectangle 511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65" name="Rectangle 511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66" name="Rectangle 511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67" name="Rectangle 511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68" name="Rectangle 511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69" name="Rectangle 511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70" name="Rectangle 511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71" name="Rectangle 511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72" name="Rectangle 512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73" name="Rectangle 512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74" name="Rectangle 512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75" name="Rectangle 512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76" name="Rectangle 512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77" name="Rectangle 512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78" name="Rectangle 512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79" name="Rectangle 512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80" name="Rectangle 512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81" name="Rectangle 512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82" name="Rectangle 513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83" name="Rectangle 513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84" name="Rectangle 513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85" name="Rectangle 513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86" name="Rectangle 513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87" name="Rectangle 513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88" name="Rectangle 513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89" name="Rectangle 513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90" name="Rectangle 513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9891" name="Rectangle 513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92" name="Rectangle 514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93" name="Rectangle 514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94" name="Oval 514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9895" name="Rectangle 514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96" name="Rectangle 514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97" name="Rectangle 514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98" name="Rectangle 514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899" name="Rectangle 514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00" name="Rectangle 514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01" name="Rectangle 514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02" name="Rectangle 515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03" name="Rectangle 515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04" name="Rectangle 515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05" name="Rectangle 515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06" name="Rectangle 515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07" name="Rectangle 515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08" name="Rectangle 515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09" name="Rectangle 515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10" name="Rectangle 515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11" name="Rectangle 515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12" name="Rectangle 516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13" name="Rectangle 516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14" name="Rectangle 516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15" name="Rectangle 516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16" name="Rectangle 516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17" name="Rectangle 516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18" name="Rectangle 516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19" name="Rectangle 516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20" name="Rectangle 516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21" name="Rectangle 516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22" name="Rectangle 517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23" name="Rectangle 517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24" name="Rectangle 517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25" name="Rectangle 517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26" name="Rectangle 517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27" name="Rectangle 517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28" name="Rectangle 517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29" name="Rectangle 517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30" name="Rectangle 517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31" name="Rectangle 517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32" name="Rectangle 518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33" name="Rectangle 518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34" name="Rectangle 518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35" name="Rectangle 518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36" name="Rectangle 518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37" name="Rectangle 518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38" name="Rectangle 518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39" name="Rectangle 518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40" name="Rectangle 518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41" name="Rectangle 518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42" name="Rectangle 519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43" name="Rectangle 519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44" name="Rectangle 519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45" name="Rectangle 519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46" name="Rectangle 519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47" name="Rectangle 519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48" name="Rectangle 519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49" name="Rectangle 519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50" name="Rectangle 519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51" name="Rectangle 519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52" name="Rectangle 520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53" name="Rectangle 520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54" name="Rectangle 520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55" name="Rectangle 520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56" name="Rectangle 520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57" name="Rectangle 520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58" name="Rectangle 520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59" name="Rectangle 520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60" name="Rectangle 520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61" name="Rectangle 520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62" name="Rectangle 521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63" name="Rectangle 521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64" name="Rectangle 521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79965" name="Rectangle 521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66" name="Rectangle 521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67" name="Oval 521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68" name="Rectangle 521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69" name="Freeform 521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970" name="Freeform 521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9971" name="Rectangle 521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9972" name="Group 5220"/>
            <p:cNvGrpSpPr>
              <a:grpSpLocks/>
            </p:cNvGrpSpPr>
            <p:nvPr/>
          </p:nvGrpSpPr>
          <p:grpSpPr bwMode="auto">
            <a:xfrm flipH="1">
              <a:off x="2240" y="3072"/>
              <a:ext cx="288" cy="529"/>
              <a:chOff x="768" y="192"/>
              <a:chExt cx="288" cy="529"/>
            </a:xfrm>
          </p:grpSpPr>
          <p:grpSp>
            <p:nvGrpSpPr>
              <p:cNvPr id="79973" name="Group 5221"/>
              <p:cNvGrpSpPr>
                <a:grpSpLocks/>
              </p:cNvGrpSpPr>
              <p:nvPr/>
            </p:nvGrpSpPr>
            <p:grpSpPr bwMode="auto">
              <a:xfrm>
                <a:off x="768" y="193"/>
                <a:ext cx="288" cy="528"/>
                <a:chOff x="2688" y="1968"/>
                <a:chExt cx="288" cy="528"/>
              </a:xfrm>
            </p:grpSpPr>
            <p:sp>
              <p:nvSpPr>
                <p:cNvPr id="79974" name="Rectangle 522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75" name="Rectangle 522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76" name="Rectangle 522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77" name="Rectangle 522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78" name="Rectangle 522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79" name="Rectangle 522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80" name="Rectangle 522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81" name="Rectangle 522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82" name="Rectangle 523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83" name="Rectangle 523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84" name="Rectangle 523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85" name="Rectangle 523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86" name="Rectangle 523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87" name="Rectangle 523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88" name="Rectangle 523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89" name="Rectangle 523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90" name="Rectangle 523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91" name="Rectangle 523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92" name="Rectangle 524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93" name="Rectangle 524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94" name="Rectangle 524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95" name="Rectangle 524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96" name="Rectangle 524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97" name="Rectangle 524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98" name="Rectangle 524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9999" name="Rectangle 524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00" name="Rectangle 524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01" name="Rectangle 524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02" name="Rectangle 525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03" name="Rectangle 525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04" name="Rectangle 525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05" name="Rectangle 525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06" name="Rectangle 525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07" name="Rectangle 525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08" name="Rectangle 525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09" name="Rectangle 525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10" name="Rectangle 525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11" name="Rectangle 525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12" name="Rectangle 526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13" name="Rectangle 526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14" name="Rectangle 526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15" name="Rectangle 526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16" name="Rectangle 526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17" name="Rectangle 526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18" name="Rectangle 526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19" name="Rectangle 526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20" name="Rectangle 526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21" name="Rectangle 526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22" name="Rectangle 527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23" name="Rectangle 527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24" name="Rectangle 527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25" name="Rectangle 527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26" name="Rectangle 527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27" name="Rectangle 527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28" name="Rectangle 527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29" name="Rectangle 527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30" name="Rectangle 527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31" name="Rectangle 527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32" name="Rectangle 528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33" name="Rectangle 528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34" name="Rectangle 528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35" name="Rectangle 528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36" name="Rectangle 528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37" name="Rectangle 528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38" name="Rectangle 528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39" name="Rectangle 528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40" name="Rectangle 528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41" name="Rectangle 528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42" name="Rectangle 529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43" name="Rectangle 529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44" name="Rectangle 529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45" name="Rectangle 529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46" name="Rectangle 529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47" name="Rectangle 529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48" name="Rectangle 529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0049" name="Rectangle 529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50" name="Rectangle 529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51" name="Rectangle 529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52" name="Oval 530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0053" name="Rectangle 530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54" name="Rectangle 530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55" name="Rectangle 530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56" name="Rectangle 530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57" name="Rectangle 530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58" name="Rectangle 530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59" name="Rectangle 530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60" name="Rectangle 530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61" name="Rectangle 530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62" name="Rectangle 531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63" name="Rectangle 531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64" name="Rectangle 531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65" name="Rectangle 531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66" name="Rectangle 531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67" name="Rectangle 531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68" name="Rectangle 531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69" name="Rectangle 531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70" name="Rectangle 531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71" name="Rectangle 531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72" name="Rectangle 532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73" name="Rectangle 532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74" name="Rectangle 532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75" name="Rectangle 532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76" name="Rectangle 532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77" name="Rectangle 532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78" name="Rectangle 532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79" name="Rectangle 532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80" name="Rectangle 532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81" name="Rectangle 532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82" name="Rectangle 533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83" name="Rectangle 533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84" name="Rectangle 533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85" name="Rectangle 533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86" name="Rectangle 533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87" name="Rectangle 533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88" name="Rectangle 533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89" name="Rectangle 533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90" name="Rectangle 533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91" name="Rectangle 533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92" name="Rectangle 534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93" name="Rectangle 534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94" name="Rectangle 534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95" name="Rectangle 534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96" name="Rectangle 534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97" name="Rectangle 534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98" name="Rectangle 534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099" name="Rectangle 534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00" name="Rectangle 534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01" name="Rectangle 534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02" name="Rectangle 535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03" name="Rectangle 535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04" name="Rectangle 535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05" name="Rectangle 535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06" name="Rectangle 535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07" name="Rectangle 535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08" name="Rectangle 535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09" name="Rectangle 535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10" name="Rectangle 535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11" name="Rectangle 535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12" name="Rectangle 536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13" name="Rectangle 536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14" name="Rectangle 536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15" name="Rectangle 536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16" name="Rectangle 536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17" name="Rectangle 536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18" name="Rectangle 536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19" name="Rectangle 536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20" name="Rectangle 536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21" name="Rectangle 536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22" name="Rectangle 537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0123" name="Rectangle 537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24" name="Rectangle 537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25" name="Oval 537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26" name="Rectangle 537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27" name="Freeform 537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128" name="Freeform 537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129" name="Rectangle 537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0130" name="Group 5378"/>
            <p:cNvGrpSpPr>
              <a:grpSpLocks/>
            </p:cNvGrpSpPr>
            <p:nvPr/>
          </p:nvGrpSpPr>
          <p:grpSpPr bwMode="auto">
            <a:xfrm flipH="1">
              <a:off x="2240" y="3648"/>
              <a:ext cx="288" cy="529"/>
              <a:chOff x="768" y="192"/>
              <a:chExt cx="288" cy="529"/>
            </a:xfrm>
          </p:grpSpPr>
          <p:grpSp>
            <p:nvGrpSpPr>
              <p:cNvPr id="80131" name="Group 5379"/>
              <p:cNvGrpSpPr>
                <a:grpSpLocks/>
              </p:cNvGrpSpPr>
              <p:nvPr/>
            </p:nvGrpSpPr>
            <p:grpSpPr bwMode="auto">
              <a:xfrm>
                <a:off x="768" y="193"/>
                <a:ext cx="288" cy="528"/>
                <a:chOff x="2688" y="1968"/>
                <a:chExt cx="288" cy="528"/>
              </a:xfrm>
            </p:grpSpPr>
            <p:sp>
              <p:nvSpPr>
                <p:cNvPr id="80132" name="Rectangle 538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33" name="Rectangle 538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34" name="Rectangle 538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35" name="Rectangle 538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36" name="Rectangle 538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37" name="Rectangle 538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38" name="Rectangle 538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39" name="Rectangle 538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40" name="Rectangle 538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41" name="Rectangle 538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42" name="Rectangle 539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43" name="Rectangle 539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44" name="Rectangle 539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45" name="Rectangle 539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46" name="Rectangle 539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47" name="Rectangle 539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48" name="Rectangle 539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49" name="Rectangle 539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50" name="Rectangle 539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51" name="Rectangle 539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52" name="Rectangle 540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53" name="Rectangle 540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54" name="Rectangle 540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55" name="Rectangle 540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56" name="Rectangle 540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57" name="Rectangle 540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58" name="Rectangle 540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59" name="Rectangle 540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60" name="Rectangle 540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61" name="Rectangle 540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62" name="Rectangle 541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63" name="Rectangle 541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64" name="Rectangle 541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65" name="Rectangle 541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66" name="Rectangle 541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67" name="Rectangle 541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68" name="Rectangle 541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69" name="Rectangle 541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70" name="Rectangle 541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71" name="Rectangle 541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72" name="Rectangle 542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73" name="Rectangle 542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74" name="Rectangle 542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75" name="Rectangle 542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76" name="Rectangle 542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77" name="Rectangle 542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78" name="Rectangle 542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79" name="Rectangle 542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80" name="Rectangle 542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81" name="Rectangle 542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82" name="Rectangle 543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83" name="Rectangle 543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84" name="Rectangle 543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85" name="Rectangle 543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86" name="Rectangle 543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87" name="Rectangle 543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88" name="Rectangle 543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89" name="Rectangle 543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90" name="Rectangle 543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91" name="Rectangle 543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92" name="Rectangle 544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93" name="Rectangle 544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94" name="Rectangle 544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95" name="Rectangle 544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96" name="Rectangle 544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97" name="Rectangle 544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98" name="Rectangle 544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199" name="Rectangle 544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00" name="Rectangle 544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01" name="Rectangle 544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02" name="Rectangle 545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03" name="Rectangle 545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04" name="Rectangle 545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05" name="Rectangle 545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06" name="Rectangle 545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0207" name="Rectangle 545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08" name="Rectangle 545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09" name="Rectangle 545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10" name="Oval 545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0211" name="Rectangle 545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12" name="Rectangle 546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13" name="Rectangle 546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14" name="Rectangle 546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15" name="Rectangle 546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16" name="Rectangle 546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17" name="Rectangle 546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18" name="Rectangle 546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19" name="Rectangle 546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20" name="Rectangle 546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21" name="Rectangle 546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22" name="Rectangle 547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23" name="Rectangle 547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24" name="Rectangle 547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25" name="Rectangle 547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26" name="Rectangle 547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27" name="Rectangle 547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28" name="Rectangle 547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29" name="Rectangle 547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30" name="Rectangle 547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31" name="Rectangle 547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32" name="Rectangle 548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33" name="Rectangle 548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34" name="Rectangle 548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35" name="Rectangle 548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36" name="Rectangle 548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37" name="Rectangle 548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38" name="Rectangle 548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39" name="Rectangle 548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40" name="Rectangle 548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41" name="Rectangle 548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42" name="Rectangle 549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43" name="Rectangle 549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44" name="Rectangle 549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45" name="Rectangle 549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46" name="Rectangle 549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47" name="Rectangle 549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48" name="Rectangle 549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49" name="Rectangle 549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50" name="Rectangle 549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51" name="Rectangle 549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52" name="Rectangle 550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53" name="Rectangle 550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54" name="Rectangle 550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55" name="Rectangle 550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56" name="Rectangle 550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57" name="Rectangle 550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58" name="Rectangle 550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59" name="Rectangle 550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60" name="Rectangle 550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61" name="Rectangle 550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62" name="Rectangle 551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63" name="Rectangle 551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64" name="Rectangle 551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65" name="Rectangle 551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66" name="Rectangle 551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67" name="Rectangle 551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68" name="Rectangle 551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69" name="Rectangle 551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70" name="Rectangle 551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71" name="Rectangle 551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72" name="Rectangle 552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73" name="Rectangle 552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74" name="Rectangle 552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75" name="Rectangle 552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76" name="Rectangle 552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77" name="Rectangle 552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78" name="Rectangle 552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79" name="Rectangle 552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80" name="Rectangle 552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0281" name="Rectangle 552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82" name="Rectangle 553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83" name="Oval 553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84" name="Rectangle 553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85" name="Freeform 553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286" name="Freeform 553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287" name="Rectangle 553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0288" name="Group 5536"/>
            <p:cNvGrpSpPr>
              <a:grpSpLocks/>
            </p:cNvGrpSpPr>
            <p:nvPr/>
          </p:nvGrpSpPr>
          <p:grpSpPr bwMode="auto">
            <a:xfrm flipH="1">
              <a:off x="2584" y="193"/>
              <a:ext cx="288" cy="529"/>
              <a:chOff x="768" y="192"/>
              <a:chExt cx="288" cy="529"/>
            </a:xfrm>
          </p:grpSpPr>
          <p:grpSp>
            <p:nvGrpSpPr>
              <p:cNvPr id="80289" name="Group 5537"/>
              <p:cNvGrpSpPr>
                <a:grpSpLocks/>
              </p:cNvGrpSpPr>
              <p:nvPr/>
            </p:nvGrpSpPr>
            <p:grpSpPr bwMode="auto">
              <a:xfrm>
                <a:off x="768" y="193"/>
                <a:ext cx="288" cy="528"/>
                <a:chOff x="2688" y="1968"/>
                <a:chExt cx="288" cy="528"/>
              </a:xfrm>
            </p:grpSpPr>
            <p:sp>
              <p:nvSpPr>
                <p:cNvPr id="80290" name="Rectangle 553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91" name="Rectangle 553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92" name="Rectangle 554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93" name="Rectangle 554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94" name="Rectangle 554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95" name="Rectangle 554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96" name="Rectangle 554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97" name="Rectangle 554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98" name="Rectangle 554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299" name="Rectangle 554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00" name="Rectangle 554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01" name="Rectangle 554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02" name="Rectangle 555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03" name="Rectangle 555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04" name="Rectangle 555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05" name="Rectangle 555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06" name="Rectangle 555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07" name="Rectangle 555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08" name="Rectangle 555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09" name="Rectangle 555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10" name="Rectangle 555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11" name="Rectangle 555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12" name="Rectangle 556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13" name="Rectangle 556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14" name="Rectangle 556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15" name="Rectangle 556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16" name="Rectangle 556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17" name="Rectangle 556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18" name="Rectangle 556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19" name="Rectangle 556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20" name="Rectangle 556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21" name="Rectangle 556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22" name="Rectangle 557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23" name="Rectangle 557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24" name="Rectangle 557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25" name="Rectangle 557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26" name="Rectangle 557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27" name="Rectangle 557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28" name="Rectangle 557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29" name="Rectangle 557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30" name="Rectangle 557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31" name="Rectangle 557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32" name="Rectangle 558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33" name="Rectangle 558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34" name="Rectangle 558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35" name="Rectangle 558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36" name="Rectangle 558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37" name="Rectangle 558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38" name="Rectangle 558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39" name="Rectangle 558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40" name="Rectangle 558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41" name="Rectangle 558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42" name="Rectangle 559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43" name="Rectangle 559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44" name="Rectangle 559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45" name="Rectangle 559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46" name="Rectangle 559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47" name="Rectangle 559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48" name="Rectangle 559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49" name="Rectangle 559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50" name="Rectangle 559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51" name="Rectangle 559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52" name="Rectangle 560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53" name="Rectangle 560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54" name="Rectangle 560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55" name="Rectangle 560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56" name="Rectangle 560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57" name="Rectangle 560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58" name="Rectangle 560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59" name="Rectangle 560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60" name="Rectangle 560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61" name="Rectangle 560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62" name="Rectangle 561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63" name="Rectangle 561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64" name="Rectangle 561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0365" name="Rectangle 561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66" name="Rectangle 561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67" name="Rectangle 561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68" name="Oval 561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0369" name="Rectangle 561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70" name="Rectangle 561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71" name="Rectangle 561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72" name="Rectangle 562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73" name="Rectangle 562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74" name="Rectangle 562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75" name="Rectangle 562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76" name="Rectangle 562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77" name="Rectangle 562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78" name="Rectangle 562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79" name="Rectangle 562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80" name="Rectangle 562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81" name="Rectangle 562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82" name="Rectangle 563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83" name="Rectangle 563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84" name="Rectangle 563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85" name="Rectangle 563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86" name="Rectangle 563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87" name="Rectangle 563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88" name="Rectangle 563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89" name="Rectangle 563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90" name="Rectangle 563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91" name="Rectangle 563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92" name="Rectangle 564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93" name="Rectangle 564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94" name="Rectangle 564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95" name="Rectangle 564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96" name="Rectangle 564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97" name="Rectangle 564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98" name="Rectangle 564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399" name="Rectangle 564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00" name="Rectangle 564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01" name="Rectangle 564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02" name="Rectangle 565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03" name="Rectangle 565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04" name="Rectangle 565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05" name="Rectangle 565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06" name="Rectangle 565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07" name="Rectangle 565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08" name="Rectangle 565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09" name="Rectangle 565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10" name="Rectangle 565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11" name="Rectangle 565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12" name="Rectangle 566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13" name="Rectangle 566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14" name="Rectangle 566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15" name="Rectangle 566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16" name="Rectangle 566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17" name="Rectangle 566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18" name="Rectangle 566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19" name="Rectangle 566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20" name="Rectangle 566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21" name="Rectangle 566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22" name="Rectangle 567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23" name="Rectangle 567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24" name="Rectangle 567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25" name="Rectangle 567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26" name="Rectangle 567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27" name="Rectangle 567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28" name="Rectangle 567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29" name="Rectangle 567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30" name="Rectangle 567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31" name="Rectangle 567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32" name="Rectangle 568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33" name="Rectangle 568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34" name="Rectangle 568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35" name="Rectangle 568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36" name="Rectangle 568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37" name="Rectangle 568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38" name="Rectangle 568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0439" name="Rectangle 568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40" name="Rectangle 568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41" name="Oval 568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42" name="Rectangle 569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43" name="Freeform 569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444" name="Freeform 569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445" name="Rectangle 569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0446" name="Group 5694"/>
            <p:cNvGrpSpPr>
              <a:grpSpLocks/>
            </p:cNvGrpSpPr>
            <p:nvPr/>
          </p:nvGrpSpPr>
          <p:grpSpPr bwMode="auto">
            <a:xfrm flipH="1">
              <a:off x="2584" y="768"/>
              <a:ext cx="288" cy="529"/>
              <a:chOff x="768" y="192"/>
              <a:chExt cx="288" cy="529"/>
            </a:xfrm>
          </p:grpSpPr>
          <p:grpSp>
            <p:nvGrpSpPr>
              <p:cNvPr id="80447" name="Group 5695"/>
              <p:cNvGrpSpPr>
                <a:grpSpLocks/>
              </p:cNvGrpSpPr>
              <p:nvPr/>
            </p:nvGrpSpPr>
            <p:grpSpPr bwMode="auto">
              <a:xfrm>
                <a:off x="768" y="193"/>
                <a:ext cx="288" cy="528"/>
                <a:chOff x="2688" y="1968"/>
                <a:chExt cx="288" cy="528"/>
              </a:xfrm>
            </p:grpSpPr>
            <p:sp>
              <p:nvSpPr>
                <p:cNvPr id="80448" name="Rectangle 569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49" name="Rectangle 569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50" name="Rectangle 569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51" name="Rectangle 569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52" name="Rectangle 570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53" name="Rectangle 570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54" name="Rectangle 570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55" name="Rectangle 570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56" name="Rectangle 570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57" name="Rectangle 570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58" name="Rectangle 570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59" name="Rectangle 570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60" name="Rectangle 570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61" name="Rectangle 570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62" name="Rectangle 571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63" name="Rectangle 571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64" name="Rectangle 571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65" name="Rectangle 571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66" name="Rectangle 571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67" name="Rectangle 571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68" name="Rectangle 571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69" name="Rectangle 571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70" name="Rectangle 571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71" name="Rectangle 571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72" name="Rectangle 572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73" name="Rectangle 572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74" name="Rectangle 572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75" name="Rectangle 572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76" name="Rectangle 572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77" name="Rectangle 572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78" name="Rectangle 572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79" name="Rectangle 572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80" name="Rectangle 572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81" name="Rectangle 572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82" name="Rectangle 573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83" name="Rectangle 573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84" name="Rectangle 573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85" name="Rectangle 573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86" name="Rectangle 573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87" name="Rectangle 573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88" name="Rectangle 573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89" name="Rectangle 573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90" name="Rectangle 573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91" name="Rectangle 573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92" name="Rectangle 574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93" name="Rectangle 574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94" name="Rectangle 574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95" name="Rectangle 574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96" name="Rectangle 574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97" name="Rectangle 574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98" name="Rectangle 574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499" name="Rectangle 574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00" name="Rectangle 574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01" name="Rectangle 574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02" name="Rectangle 575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03" name="Rectangle 575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04" name="Rectangle 575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05" name="Rectangle 575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06" name="Rectangle 575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07" name="Rectangle 575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08" name="Rectangle 575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09" name="Rectangle 575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10" name="Rectangle 575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11" name="Rectangle 575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12" name="Rectangle 576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13" name="Rectangle 576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14" name="Rectangle 576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15" name="Rectangle 576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16" name="Rectangle 576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17" name="Rectangle 576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18" name="Rectangle 576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19" name="Rectangle 576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20" name="Rectangle 576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21" name="Rectangle 576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22" name="Rectangle 577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0523" name="Rectangle 577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24" name="Rectangle 577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25" name="Rectangle 577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26" name="Oval 577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0527" name="Rectangle 577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28" name="Rectangle 577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29" name="Rectangle 577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30" name="Rectangle 577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31" name="Rectangle 577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32" name="Rectangle 578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33" name="Rectangle 578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34" name="Rectangle 578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35" name="Rectangle 578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36" name="Rectangle 578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37" name="Rectangle 578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38" name="Rectangle 578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39" name="Rectangle 578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40" name="Rectangle 578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41" name="Rectangle 578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42" name="Rectangle 579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43" name="Rectangle 579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44" name="Rectangle 579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45" name="Rectangle 579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46" name="Rectangle 579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47" name="Rectangle 579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48" name="Rectangle 579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49" name="Rectangle 579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50" name="Rectangle 579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51" name="Rectangle 579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52" name="Rectangle 580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53" name="Rectangle 580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54" name="Rectangle 580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55" name="Rectangle 580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56" name="Rectangle 580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57" name="Rectangle 580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58" name="Rectangle 580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59" name="Rectangle 580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60" name="Rectangle 580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61" name="Rectangle 580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62" name="Rectangle 581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63" name="Rectangle 581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64" name="Rectangle 581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65" name="Rectangle 581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66" name="Rectangle 581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67" name="Rectangle 581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68" name="Rectangle 581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69" name="Rectangle 581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70" name="Rectangle 581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71" name="Rectangle 581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72" name="Rectangle 582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73" name="Rectangle 582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74" name="Rectangle 582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75" name="Rectangle 582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76" name="Rectangle 582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77" name="Rectangle 582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78" name="Rectangle 582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79" name="Rectangle 582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80" name="Rectangle 582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81" name="Rectangle 582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82" name="Rectangle 583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83" name="Rectangle 583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84" name="Rectangle 583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85" name="Rectangle 583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86" name="Rectangle 583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87" name="Rectangle 583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88" name="Rectangle 583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89" name="Rectangle 583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90" name="Rectangle 583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91" name="Rectangle 583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92" name="Rectangle 584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93" name="Rectangle 584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94" name="Rectangle 584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95" name="Rectangle 584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96" name="Rectangle 584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0597" name="Rectangle 584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98" name="Rectangle 584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599" name="Oval 584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00" name="Rectangle 584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01" name="Freeform 584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602" name="Freeform 585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603" name="Rectangle 585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0604" name="Group 5852"/>
            <p:cNvGrpSpPr>
              <a:grpSpLocks/>
            </p:cNvGrpSpPr>
            <p:nvPr/>
          </p:nvGrpSpPr>
          <p:grpSpPr bwMode="auto">
            <a:xfrm flipH="1">
              <a:off x="2584" y="1345"/>
              <a:ext cx="288" cy="529"/>
              <a:chOff x="768" y="192"/>
              <a:chExt cx="288" cy="529"/>
            </a:xfrm>
          </p:grpSpPr>
          <p:grpSp>
            <p:nvGrpSpPr>
              <p:cNvPr id="80605" name="Group 5853"/>
              <p:cNvGrpSpPr>
                <a:grpSpLocks/>
              </p:cNvGrpSpPr>
              <p:nvPr/>
            </p:nvGrpSpPr>
            <p:grpSpPr bwMode="auto">
              <a:xfrm>
                <a:off x="768" y="193"/>
                <a:ext cx="288" cy="528"/>
                <a:chOff x="2688" y="1968"/>
                <a:chExt cx="288" cy="528"/>
              </a:xfrm>
            </p:grpSpPr>
            <p:sp>
              <p:nvSpPr>
                <p:cNvPr id="80606" name="Rectangle 585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07" name="Rectangle 585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08" name="Rectangle 585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09" name="Rectangle 585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10" name="Rectangle 585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11" name="Rectangle 585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12" name="Rectangle 586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13" name="Rectangle 586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14" name="Rectangle 586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15" name="Rectangle 586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16" name="Rectangle 586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17" name="Rectangle 586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18" name="Rectangle 586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19" name="Rectangle 586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20" name="Rectangle 586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21" name="Rectangle 586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22" name="Rectangle 587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23" name="Rectangle 587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24" name="Rectangle 587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25" name="Rectangle 587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26" name="Rectangle 587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27" name="Rectangle 587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28" name="Rectangle 587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29" name="Rectangle 587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30" name="Rectangle 587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31" name="Rectangle 587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32" name="Rectangle 588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33" name="Rectangle 588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34" name="Rectangle 588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35" name="Rectangle 588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36" name="Rectangle 588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37" name="Rectangle 588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38" name="Rectangle 588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39" name="Rectangle 588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40" name="Rectangle 588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41" name="Rectangle 588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42" name="Rectangle 589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43" name="Rectangle 589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44" name="Rectangle 589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45" name="Rectangle 589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46" name="Rectangle 589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47" name="Rectangle 589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48" name="Rectangle 589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49" name="Rectangle 589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50" name="Rectangle 589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51" name="Rectangle 589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52" name="Rectangle 590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53" name="Rectangle 590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54" name="Rectangle 590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55" name="Rectangle 590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56" name="Rectangle 590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57" name="Rectangle 590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58" name="Rectangle 590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59" name="Rectangle 590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60" name="Rectangle 590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61" name="Rectangle 590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62" name="Rectangle 591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63" name="Rectangle 591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64" name="Rectangle 591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65" name="Rectangle 591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66" name="Rectangle 591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67" name="Rectangle 591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68" name="Rectangle 591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69" name="Rectangle 591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70" name="Rectangle 591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71" name="Rectangle 591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72" name="Rectangle 592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73" name="Rectangle 592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74" name="Rectangle 592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75" name="Rectangle 592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76" name="Rectangle 592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77" name="Rectangle 592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78" name="Rectangle 592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79" name="Rectangle 592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80" name="Rectangle 592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0681" name="Rectangle 592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82" name="Rectangle 593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83" name="Rectangle 593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84" name="Oval 593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0685" name="Rectangle 593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86" name="Rectangle 593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87" name="Rectangle 593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88" name="Rectangle 593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89" name="Rectangle 593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90" name="Rectangle 593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91" name="Rectangle 593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92" name="Rectangle 594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93" name="Rectangle 594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94" name="Rectangle 594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95" name="Rectangle 594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96" name="Rectangle 594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97" name="Rectangle 594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98" name="Rectangle 594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699" name="Rectangle 594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00" name="Rectangle 594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01" name="Rectangle 594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02" name="Rectangle 595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03" name="Rectangle 595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04" name="Rectangle 595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05" name="Rectangle 595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06" name="Rectangle 595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07" name="Rectangle 595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08" name="Rectangle 595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09" name="Rectangle 595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10" name="Rectangle 595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11" name="Rectangle 595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12" name="Rectangle 596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13" name="Rectangle 596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14" name="Rectangle 596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15" name="Rectangle 596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16" name="Rectangle 596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17" name="Rectangle 596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18" name="Rectangle 596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19" name="Rectangle 596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20" name="Rectangle 596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21" name="Rectangle 596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22" name="Rectangle 597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23" name="Rectangle 597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24" name="Rectangle 597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25" name="Rectangle 597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26" name="Rectangle 597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27" name="Rectangle 597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28" name="Rectangle 597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29" name="Rectangle 597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30" name="Rectangle 597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31" name="Rectangle 597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32" name="Rectangle 598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33" name="Rectangle 598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34" name="Rectangle 598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35" name="Rectangle 598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36" name="Rectangle 598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37" name="Rectangle 598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38" name="Rectangle 598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39" name="Rectangle 598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40" name="Rectangle 598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41" name="Rectangle 598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42" name="Rectangle 599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43" name="Rectangle 599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44" name="Rectangle 599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45" name="Rectangle 599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46" name="Rectangle 599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47" name="Rectangle 599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48" name="Rectangle 599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49" name="Rectangle 599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50" name="Rectangle 599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51" name="Rectangle 599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52" name="Rectangle 600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53" name="Rectangle 600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54" name="Rectangle 600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0755" name="Rectangle 600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56" name="Rectangle 600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57" name="Oval 600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58" name="Rectangle 600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59" name="Freeform 600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760" name="Freeform 600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761" name="Rectangle 600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0762" name="Group 6010"/>
            <p:cNvGrpSpPr>
              <a:grpSpLocks/>
            </p:cNvGrpSpPr>
            <p:nvPr/>
          </p:nvGrpSpPr>
          <p:grpSpPr bwMode="auto">
            <a:xfrm flipH="1">
              <a:off x="2584" y="1920"/>
              <a:ext cx="288" cy="529"/>
              <a:chOff x="768" y="192"/>
              <a:chExt cx="288" cy="529"/>
            </a:xfrm>
          </p:grpSpPr>
          <p:grpSp>
            <p:nvGrpSpPr>
              <p:cNvPr id="80763" name="Group 6011"/>
              <p:cNvGrpSpPr>
                <a:grpSpLocks/>
              </p:cNvGrpSpPr>
              <p:nvPr/>
            </p:nvGrpSpPr>
            <p:grpSpPr bwMode="auto">
              <a:xfrm>
                <a:off x="768" y="193"/>
                <a:ext cx="288" cy="528"/>
                <a:chOff x="2688" y="1968"/>
                <a:chExt cx="288" cy="528"/>
              </a:xfrm>
            </p:grpSpPr>
            <p:sp>
              <p:nvSpPr>
                <p:cNvPr id="80764" name="Rectangle 601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65" name="Rectangle 601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66" name="Rectangle 601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67" name="Rectangle 601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68" name="Rectangle 601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69" name="Rectangle 601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70" name="Rectangle 601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71" name="Rectangle 601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72" name="Rectangle 602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73" name="Rectangle 602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74" name="Rectangle 602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75" name="Rectangle 602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76" name="Rectangle 602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77" name="Rectangle 602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78" name="Rectangle 602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79" name="Rectangle 602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80" name="Rectangle 602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81" name="Rectangle 602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82" name="Rectangle 603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83" name="Rectangle 603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84" name="Rectangle 603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85" name="Rectangle 603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86" name="Rectangle 603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87" name="Rectangle 603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88" name="Rectangle 603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89" name="Rectangle 603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90" name="Rectangle 603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91" name="Rectangle 603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92" name="Rectangle 604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93" name="Rectangle 604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94" name="Rectangle 604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95" name="Rectangle 604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96" name="Rectangle 604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97" name="Rectangle 604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98" name="Rectangle 604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799" name="Rectangle 604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00" name="Rectangle 604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01" name="Rectangle 604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02" name="Rectangle 605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03" name="Rectangle 605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04" name="Rectangle 605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05" name="Rectangle 605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06" name="Rectangle 605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07" name="Rectangle 605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08" name="Rectangle 605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09" name="Rectangle 605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10" name="Rectangle 605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11" name="Rectangle 605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12" name="Rectangle 606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13" name="Rectangle 606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14" name="Rectangle 606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15" name="Rectangle 606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16" name="Rectangle 606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17" name="Rectangle 606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18" name="Rectangle 606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19" name="Rectangle 606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20" name="Rectangle 606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21" name="Rectangle 606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22" name="Rectangle 607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23" name="Rectangle 607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24" name="Rectangle 607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25" name="Rectangle 607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26" name="Rectangle 607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27" name="Rectangle 607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28" name="Rectangle 607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29" name="Rectangle 607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30" name="Rectangle 607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31" name="Rectangle 607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32" name="Rectangle 608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33" name="Rectangle 608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34" name="Rectangle 608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35" name="Rectangle 608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36" name="Rectangle 608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37" name="Rectangle 608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38" name="Rectangle 608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0839" name="Rectangle 608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40" name="Rectangle 608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41" name="Rectangle 608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42" name="Oval 609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0843" name="Rectangle 609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44" name="Rectangle 609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45" name="Rectangle 609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46" name="Rectangle 609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47" name="Rectangle 609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48" name="Rectangle 609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49" name="Rectangle 609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50" name="Rectangle 609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51" name="Rectangle 609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52" name="Rectangle 610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53" name="Rectangle 610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54" name="Rectangle 610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55" name="Rectangle 610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56" name="Rectangle 610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57" name="Rectangle 610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58" name="Rectangle 610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59" name="Rectangle 610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60" name="Rectangle 610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61" name="Rectangle 610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62" name="Rectangle 611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63" name="Rectangle 611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64" name="Rectangle 611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65" name="Rectangle 611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66" name="Rectangle 611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67" name="Rectangle 611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68" name="Rectangle 611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69" name="Rectangle 611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70" name="Rectangle 611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71" name="Rectangle 611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72" name="Rectangle 612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73" name="Rectangle 612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74" name="Rectangle 612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75" name="Rectangle 612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76" name="Rectangle 612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77" name="Rectangle 612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78" name="Rectangle 612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79" name="Rectangle 612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80" name="Rectangle 612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81" name="Rectangle 612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82" name="Rectangle 613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83" name="Rectangle 613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84" name="Rectangle 613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85" name="Rectangle 613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86" name="Rectangle 613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87" name="Rectangle 613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88" name="Rectangle 613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89" name="Rectangle 613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90" name="Rectangle 613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91" name="Rectangle 613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92" name="Rectangle 614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93" name="Rectangle 614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94" name="Rectangle 614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95" name="Rectangle 614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96" name="Rectangle 614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97" name="Rectangle 614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98" name="Rectangle 614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899" name="Rectangle 614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00" name="Rectangle 614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01" name="Rectangle 614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02" name="Rectangle 615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03" name="Rectangle 615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04" name="Rectangle 615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05" name="Rectangle 615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06" name="Rectangle 615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07" name="Rectangle 615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08" name="Rectangle 615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09" name="Rectangle 615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10" name="Rectangle 615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11" name="Rectangle 615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12" name="Rectangle 616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0913" name="Rectangle 616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14" name="Rectangle 616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15" name="Oval 616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16" name="Rectangle 616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17" name="Freeform 616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918" name="Freeform 616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919" name="Rectangle 616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0920" name="Group 6168"/>
            <p:cNvGrpSpPr>
              <a:grpSpLocks/>
            </p:cNvGrpSpPr>
            <p:nvPr/>
          </p:nvGrpSpPr>
          <p:grpSpPr bwMode="auto">
            <a:xfrm flipH="1">
              <a:off x="2584" y="2497"/>
              <a:ext cx="288" cy="529"/>
              <a:chOff x="768" y="192"/>
              <a:chExt cx="288" cy="529"/>
            </a:xfrm>
          </p:grpSpPr>
          <p:grpSp>
            <p:nvGrpSpPr>
              <p:cNvPr id="80921" name="Group 6169"/>
              <p:cNvGrpSpPr>
                <a:grpSpLocks/>
              </p:cNvGrpSpPr>
              <p:nvPr/>
            </p:nvGrpSpPr>
            <p:grpSpPr bwMode="auto">
              <a:xfrm>
                <a:off x="768" y="193"/>
                <a:ext cx="288" cy="528"/>
                <a:chOff x="2688" y="1968"/>
                <a:chExt cx="288" cy="528"/>
              </a:xfrm>
            </p:grpSpPr>
            <p:sp>
              <p:nvSpPr>
                <p:cNvPr id="80922" name="Rectangle 617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23" name="Rectangle 617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24" name="Rectangle 617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25" name="Rectangle 617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26" name="Rectangle 617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27" name="Rectangle 617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28" name="Rectangle 617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29" name="Rectangle 617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30" name="Rectangle 617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31" name="Rectangle 617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32" name="Rectangle 618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33" name="Rectangle 618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34" name="Rectangle 618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35" name="Rectangle 618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36" name="Rectangle 618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37" name="Rectangle 618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38" name="Rectangle 618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39" name="Rectangle 618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40" name="Rectangle 618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41" name="Rectangle 618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42" name="Rectangle 619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43" name="Rectangle 619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44" name="Rectangle 619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45" name="Rectangle 619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46" name="Rectangle 619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47" name="Rectangle 619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48" name="Rectangle 619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49" name="Rectangle 619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50" name="Rectangle 619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51" name="Rectangle 619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52" name="Rectangle 620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53" name="Rectangle 620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54" name="Rectangle 620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55" name="Rectangle 620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56" name="Rectangle 620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57" name="Rectangle 620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58" name="Rectangle 620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59" name="Rectangle 620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60" name="Rectangle 620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61" name="Rectangle 620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62" name="Rectangle 621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63" name="Rectangle 621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64" name="Rectangle 621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65" name="Rectangle 621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66" name="Rectangle 621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67" name="Rectangle 621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68" name="Rectangle 621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69" name="Rectangle 621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70" name="Rectangle 621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71" name="Rectangle 621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72" name="Rectangle 622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73" name="Rectangle 622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74" name="Rectangle 622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75" name="Rectangle 622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76" name="Rectangle 622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77" name="Rectangle 622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78" name="Rectangle 622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79" name="Rectangle 622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80" name="Rectangle 622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81" name="Rectangle 622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82" name="Rectangle 623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83" name="Rectangle 623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84" name="Rectangle 623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85" name="Rectangle 623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86" name="Rectangle 623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87" name="Rectangle 623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88" name="Rectangle 623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89" name="Rectangle 623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90" name="Rectangle 623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91" name="Rectangle 623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92" name="Rectangle 624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93" name="Rectangle 624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94" name="Rectangle 624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95" name="Rectangle 624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96" name="Rectangle 624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0997" name="Rectangle 624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98" name="Rectangle 624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0999" name="Rectangle 624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00" name="Oval 624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1001" name="Rectangle 624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02" name="Rectangle 625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03" name="Rectangle 625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04" name="Rectangle 625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05" name="Rectangle 625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06" name="Rectangle 625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07" name="Rectangle 625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08" name="Rectangle 625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09" name="Rectangle 625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10" name="Rectangle 625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11" name="Rectangle 625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12" name="Rectangle 626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13" name="Rectangle 626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14" name="Rectangle 626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15" name="Rectangle 626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16" name="Rectangle 626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17" name="Rectangle 626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18" name="Rectangle 626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19" name="Rectangle 626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20" name="Rectangle 626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21" name="Rectangle 626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22" name="Rectangle 627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23" name="Rectangle 627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24" name="Rectangle 627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25" name="Rectangle 627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26" name="Rectangle 627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27" name="Rectangle 627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28" name="Rectangle 627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29" name="Rectangle 627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30" name="Rectangle 627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31" name="Rectangle 627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32" name="Rectangle 628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33" name="Rectangle 628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34" name="Rectangle 628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35" name="Rectangle 628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36" name="Rectangle 628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37" name="Rectangle 628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38" name="Rectangle 628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39" name="Rectangle 628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40" name="Rectangle 628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41" name="Rectangle 628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42" name="Rectangle 629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43" name="Rectangle 629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44" name="Rectangle 629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45" name="Rectangle 629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46" name="Rectangle 629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47" name="Rectangle 629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48" name="Rectangle 629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49" name="Rectangle 629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50" name="Rectangle 629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51" name="Rectangle 629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52" name="Rectangle 630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53" name="Rectangle 630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54" name="Rectangle 630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55" name="Rectangle 630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56" name="Rectangle 630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57" name="Rectangle 630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58" name="Rectangle 630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59" name="Rectangle 630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60" name="Rectangle 630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61" name="Rectangle 630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62" name="Rectangle 631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63" name="Rectangle 631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64" name="Rectangle 631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65" name="Rectangle 631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66" name="Rectangle 631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67" name="Rectangle 631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68" name="Rectangle 631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69" name="Rectangle 631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70" name="Rectangle 631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1071" name="Rectangle 631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72" name="Rectangle 632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73" name="Oval 632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74" name="Rectangle 632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75" name="Freeform 632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076" name="Freeform 632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077" name="Rectangle 632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1078" name="Group 6326"/>
            <p:cNvGrpSpPr>
              <a:grpSpLocks/>
            </p:cNvGrpSpPr>
            <p:nvPr/>
          </p:nvGrpSpPr>
          <p:grpSpPr bwMode="auto">
            <a:xfrm flipH="1">
              <a:off x="2584" y="3072"/>
              <a:ext cx="288" cy="529"/>
              <a:chOff x="768" y="192"/>
              <a:chExt cx="288" cy="529"/>
            </a:xfrm>
          </p:grpSpPr>
          <p:grpSp>
            <p:nvGrpSpPr>
              <p:cNvPr id="81079" name="Group 6327"/>
              <p:cNvGrpSpPr>
                <a:grpSpLocks/>
              </p:cNvGrpSpPr>
              <p:nvPr/>
            </p:nvGrpSpPr>
            <p:grpSpPr bwMode="auto">
              <a:xfrm>
                <a:off x="768" y="193"/>
                <a:ext cx="288" cy="528"/>
                <a:chOff x="2688" y="1968"/>
                <a:chExt cx="288" cy="528"/>
              </a:xfrm>
            </p:grpSpPr>
            <p:sp>
              <p:nvSpPr>
                <p:cNvPr id="81080" name="Rectangle 632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81" name="Rectangle 632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82" name="Rectangle 633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83" name="Rectangle 633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84" name="Rectangle 633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85" name="Rectangle 633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86" name="Rectangle 633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87" name="Rectangle 633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88" name="Rectangle 633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89" name="Rectangle 633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90" name="Rectangle 633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91" name="Rectangle 633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92" name="Rectangle 634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93" name="Rectangle 634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94" name="Rectangle 634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95" name="Rectangle 634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96" name="Rectangle 634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97" name="Rectangle 634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98" name="Rectangle 634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099" name="Rectangle 634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00" name="Rectangle 634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01" name="Rectangle 634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02" name="Rectangle 635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03" name="Rectangle 635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04" name="Rectangle 635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05" name="Rectangle 635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06" name="Rectangle 635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07" name="Rectangle 635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08" name="Rectangle 635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09" name="Rectangle 635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10" name="Rectangle 635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11" name="Rectangle 635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12" name="Rectangle 636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13" name="Rectangle 636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14" name="Rectangle 636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15" name="Rectangle 636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16" name="Rectangle 636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17" name="Rectangle 636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18" name="Rectangle 636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19" name="Rectangle 636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20" name="Rectangle 636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21" name="Rectangle 636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22" name="Rectangle 637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23" name="Rectangle 637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24" name="Rectangle 637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25" name="Rectangle 637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26" name="Rectangle 637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27" name="Rectangle 637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28" name="Rectangle 637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29" name="Rectangle 637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30" name="Rectangle 637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31" name="Rectangle 637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32" name="Rectangle 638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33" name="Rectangle 638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34" name="Rectangle 638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35" name="Rectangle 638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36" name="Rectangle 638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37" name="Rectangle 638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38" name="Rectangle 638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39" name="Rectangle 638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40" name="Rectangle 638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41" name="Rectangle 638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42" name="Rectangle 639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43" name="Rectangle 639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44" name="Rectangle 639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45" name="Rectangle 639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46" name="Rectangle 639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47" name="Rectangle 639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48" name="Rectangle 639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49" name="Rectangle 639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50" name="Rectangle 639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51" name="Rectangle 639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52" name="Rectangle 640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53" name="Rectangle 640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54" name="Rectangle 640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1155" name="Rectangle 640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56" name="Rectangle 640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57" name="Rectangle 640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58" name="Oval 640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1159" name="Rectangle 640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60" name="Rectangle 640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61" name="Rectangle 640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62" name="Rectangle 641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63" name="Rectangle 641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64" name="Rectangle 641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65" name="Rectangle 641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66" name="Rectangle 641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67" name="Rectangle 641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68" name="Rectangle 641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69" name="Rectangle 641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70" name="Rectangle 641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71" name="Rectangle 641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72" name="Rectangle 642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73" name="Rectangle 642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74" name="Rectangle 642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75" name="Rectangle 642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76" name="Rectangle 642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77" name="Rectangle 642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78" name="Rectangle 642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79" name="Rectangle 642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80" name="Rectangle 642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81" name="Rectangle 642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82" name="Rectangle 643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83" name="Rectangle 643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84" name="Rectangle 643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85" name="Rectangle 643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86" name="Rectangle 643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87" name="Rectangle 643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88" name="Rectangle 643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89" name="Rectangle 643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90" name="Rectangle 643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91" name="Rectangle 643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92" name="Rectangle 644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93" name="Rectangle 644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94" name="Rectangle 644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95" name="Rectangle 644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96" name="Rectangle 644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97" name="Rectangle 644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98" name="Rectangle 644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199" name="Rectangle 644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00" name="Rectangle 644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01" name="Rectangle 644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02" name="Rectangle 645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03" name="Rectangle 645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04" name="Rectangle 645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05" name="Rectangle 645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06" name="Rectangle 645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07" name="Rectangle 645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08" name="Rectangle 645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09" name="Rectangle 645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10" name="Rectangle 645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11" name="Rectangle 645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12" name="Rectangle 646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13" name="Rectangle 646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14" name="Rectangle 646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15" name="Rectangle 646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16" name="Rectangle 646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17" name="Rectangle 646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18" name="Rectangle 646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19" name="Rectangle 646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20" name="Rectangle 646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21" name="Rectangle 646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22" name="Rectangle 647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23" name="Rectangle 647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24" name="Rectangle 647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25" name="Rectangle 647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26" name="Rectangle 647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27" name="Rectangle 647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28" name="Rectangle 647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1229" name="Rectangle 647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30" name="Rectangle 647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31" name="Oval 647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32" name="Rectangle 648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33" name="Freeform 648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234" name="Freeform 648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235" name="Rectangle 648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1236" name="Group 6484"/>
            <p:cNvGrpSpPr>
              <a:grpSpLocks/>
            </p:cNvGrpSpPr>
            <p:nvPr/>
          </p:nvGrpSpPr>
          <p:grpSpPr bwMode="auto">
            <a:xfrm flipH="1">
              <a:off x="2584" y="3648"/>
              <a:ext cx="288" cy="529"/>
              <a:chOff x="768" y="192"/>
              <a:chExt cx="288" cy="529"/>
            </a:xfrm>
          </p:grpSpPr>
          <p:grpSp>
            <p:nvGrpSpPr>
              <p:cNvPr id="81237" name="Group 6485"/>
              <p:cNvGrpSpPr>
                <a:grpSpLocks/>
              </p:cNvGrpSpPr>
              <p:nvPr/>
            </p:nvGrpSpPr>
            <p:grpSpPr bwMode="auto">
              <a:xfrm>
                <a:off x="768" y="193"/>
                <a:ext cx="288" cy="528"/>
                <a:chOff x="2688" y="1968"/>
                <a:chExt cx="288" cy="528"/>
              </a:xfrm>
            </p:grpSpPr>
            <p:sp>
              <p:nvSpPr>
                <p:cNvPr id="81238" name="Rectangle 648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39" name="Rectangle 648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40" name="Rectangle 648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41" name="Rectangle 648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42" name="Rectangle 649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43" name="Rectangle 649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44" name="Rectangle 649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45" name="Rectangle 649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46" name="Rectangle 649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47" name="Rectangle 649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48" name="Rectangle 649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49" name="Rectangle 649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50" name="Rectangle 649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51" name="Rectangle 649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52" name="Rectangle 650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53" name="Rectangle 650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54" name="Rectangle 650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55" name="Rectangle 650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56" name="Rectangle 650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57" name="Rectangle 650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58" name="Rectangle 650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59" name="Rectangle 650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60" name="Rectangle 650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61" name="Rectangle 650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62" name="Rectangle 651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63" name="Rectangle 651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64" name="Rectangle 651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65" name="Rectangle 651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66" name="Rectangle 651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67" name="Rectangle 651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68" name="Rectangle 651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69" name="Rectangle 651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70" name="Rectangle 651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71" name="Rectangle 651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72" name="Rectangle 652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73" name="Rectangle 652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74" name="Rectangle 652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75" name="Rectangle 652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76" name="Rectangle 652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77" name="Rectangle 652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78" name="Rectangle 652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79" name="Rectangle 652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80" name="Rectangle 652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81" name="Rectangle 652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82" name="Rectangle 653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83" name="Rectangle 653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84" name="Rectangle 653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85" name="Rectangle 653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86" name="Rectangle 653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87" name="Rectangle 653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88" name="Rectangle 653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89" name="Rectangle 653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90" name="Rectangle 653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91" name="Rectangle 653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92" name="Rectangle 654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93" name="Rectangle 654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94" name="Rectangle 654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95" name="Rectangle 654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96" name="Rectangle 654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97" name="Rectangle 654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98" name="Rectangle 654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299" name="Rectangle 654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00" name="Rectangle 654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01" name="Rectangle 654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02" name="Rectangle 655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03" name="Rectangle 655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04" name="Rectangle 655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05" name="Rectangle 655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06" name="Rectangle 655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07" name="Rectangle 655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08" name="Rectangle 655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09" name="Rectangle 655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10" name="Rectangle 655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11" name="Rectangle 655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12" name="Rectangle 656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1313" name="Rectangle 656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14" name="Rectangle 656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15" name="Rectangle 656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16" name="Oval 656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1317" name="Rectangle 656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18" name="Rectangle 656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19" name="Rectangle 656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20" name="Rectangle 656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21" name="Rectangle 656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22" name="Rectangle 657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23" name="Rectangle 657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24" name="Rectangle 657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25" name="Rectangle 657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26" name="Rectangle 657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27" name="Rectangle 657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28" name="Rectangle 657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29" name="Rectangle 657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30" name="Rectangle 657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31" name="Rectangle 657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32" name="Rectangle 658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33" name="Rectangle 658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34" name="Rectangle 658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35" name="Rectangle 658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36" name="Rectangle 658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37" name="Rectangle 658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38" name="Rectangle 658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39" name="Rectangle 658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40" name="Rectangle 658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41" name="Rectangle 658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42" name="Rectangle 659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43" name="Rectangle 659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44" name="Rectangle 659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45" name="Rectangle 659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46" name="Rectangle 659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47" name="Rectangle 659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48" name="Rectangle 659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49" name="Rectangle 659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50" name="Rectangle 659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51" name="Rectangle 659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52" name="Rectangle 660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53" name="Rectangle 660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54" name="Rectangle 660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55" name="Rectangle 660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56" name="Rectangle 660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57" name="Rectangle 660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58" name="Rectangle 660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59" name="Rectangle 660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60" name="Rectangle 660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61" name="Rectangle 660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62" name="Rectangle 661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63" name="Rectangle 661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64" name="Rectangle 661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65" name="Rectangle 661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66" name="Rectangle 661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67" name="Rectangle 661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68" name="Rectangle 661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69" name="Rectangle 661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70" name="Rectangle 661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71" name="Rectangle 661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72" name="Rectangle 662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73" name="Rectangle 662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74" name="Rectangle 662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75" name="Rectangle 662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76" name="Rectangle 662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77" name="Rectangle 662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78" name="Rectangle 662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79" name="Rectangle 662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80" name="Rectangle 662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81" name="Rectangle 662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82" name="Rectangle 663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83" name="Rectangle 663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84" name="Rectangle 663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85" name="Rectangle 663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86" name="Rectangle 663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1387" name="Rectangle 663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88" name="Rectangle 663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89" name="Oval 663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90" name="Rectangle 663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91" name="Freeform 663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392" name="Freeform 664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393" name="Rectangle 664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1394" name="Group 6642"/>
            <p:cNvGrpSpPr>
              <a:grpSpLocks/>
            </p:cNvGrpSpPr>
            <p:nvPr/>
          </p:nvGrpSpPr>
          <p:grpSpPr bwMode="auto">
            <a:xfrm flipH="1">
              <a:off x="2936" y="193"/>
              <a:ext cx="288" cy="529"/>
              <a:chOff x="768" y="192"/>
              <a:chExt cx="288" cy="529"/>
            </a:xfrm>
          </p:grpSpPr>
          <p:grpSp>
            <p:nvGrpSpPr>
              <p:cNvPr id="81395" name="Group 6643"/>
              <p:cNvGrpSpPr>
                <a:grpSpLocks/>
              </p:cNvGrpSpPr>
              <p:nvPr/>
            </p:nvGrpSpPr>
            <p:grpSpPr bwMode="auto">
              <a:xfrm>
                <a:off x="768" y="193"/>
                <a:ext cx="288" cy="528"/>
                <a:chOff x="2688" y="1968"/>
                <a:chExt cx="288" cy="528"/>
              </a:xfrm>
            </p:grpSpPr>
            <p:sp>
              <p:nvSpPr>
                <p:cNvPr id="81396" name="Rectangle 664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97" name="Rectangle 664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98" name="Rectangle 664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399" name="Rectangle 664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00" name="Rectangle 664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01" name="Rectangle 664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02" name="Rectangle 665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03" name="Rectangle 665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04" name="Rectangle 665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05" name="Rectangle 665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06" name="Rectangle 665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07" name="Rectangle 665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08" name="Rectangle 665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09" name="Rectangle 665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10" name="Rectangle 665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11" name="Rectangle 665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12" name="Rectangle 666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13" name="Rectangle 666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14" name="Rectangle 666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15" name="Rectangle 666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16" name="Rectangle 666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17" name="Rectangle 666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18" name="Rectangle 666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19" name="Rectangle 666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20" name="Rectangle 666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21" name="Rectangle 666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22" name="Rectangle 667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23" name="Rectangle 667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24" name="Rectangle 667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25" name="Rectangle 667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26" name="Rectangle 667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27" name="Rectangle 667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28" name="Rectangle 667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29" name="Rectangle 667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30" name="Rectangle 667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31" name="Rectangle 667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32" name="Rectangle 668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33" name="Rectangle 668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34" name="Rectangle 668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35" name="Rectangle 668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36" name="Rectangle 668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37" name="Rectangle 668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38" name="Rectangle 668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39" name="Rectangle 668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40" name="Rectangle 668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41" name="Rectangle 668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42" name="Rectangle 669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43" name="Rectangle 669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44" name="Rectangle 669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45" name="Rectangle 669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46" name="Rectangle 669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47" name="Rectangle 669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48" name="Rectangle 669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49" name="Rectangle 669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50" name="Rectangle 669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51" name="Rectangle 669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52" name="Rectangle 670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53" name="Rectangle 670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54" name="Rectangle 670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55" name="Rectangle 670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56" name="Rectangle 670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57" name="Rectangle 670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58" name="Rectangle 670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59" name="Rectangle 670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60" name="Rectangle 670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61" name="Rectangle 670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62" name="Rectangle 671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63" name="Rectangle 671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64" name="Rectangle 671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65" name="Rectangle 671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66" name="Rectangle 671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67" name="Rectangle 671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68" name="Rectangle 671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69" name="Rectangle 671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70" name="Rectangle 671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1471" name="Rectangle 671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72" name="Rectangle 672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73" name="Rectangle 672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74" name="Oval 672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1475" name="Rectangle 672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76" name="Rectangle 672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77" name="Rectangle 672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78" name="Rectangle 672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79" name="Rectangle 672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80" name="Rectangle 672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81" name="Rectangle 672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82" name="Rectangle 673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83" name="Rectangle 673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84" name="Rectangle 673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85" name="Rectangle 673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86" name="Rectangle 673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87" name="Rectangle 673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88" name="Rectangle 673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89" name="Rectangle 673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90" name="Rectangle 673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91" name="Rectangle 673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92" name="Rectangle 674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93" name="Rectangle 674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94" name="Rectangle 674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95" name="Rectangle 674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96" name="Rectangle 674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97" name="Rectangle 674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98" name="Rectangle 674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499" name="Rectangle 674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00" name="Rectangle 674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01" name="Rectangle 674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02" name="Rectangle 675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03" name="Rectangle 675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04" name="Rectangle 675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05" name="Rectangle 675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06" name="Rectangle 675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07" name="Rectangle 675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08" name="Rectangle 675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09" name="Rectangle 675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10" name="Rectangle 675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11" name="Rectangle 675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12" name="Rectangle 676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13" name="Rectangle 676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14" name="Rectangle 676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15" name="Rectangle 676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16" name="Rectangle 676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17" name="Rectangle 676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18" name="Rectangle 676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19" name="Rectangle 676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20" name="Rectangle 676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21" name="Rectangle 676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22" name="Rectangle 677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23" name="Rectangle 677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24" name="Rectangle 677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25" name="Rectangle 677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26" name="Rectangle 677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27" name="Rectangle 677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28" name="Rectangle 677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29" name="Rectangle 677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30" name="Rectangle 677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31" name="Rectangle 677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32" name="Rectangle 678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33" name="Rectangle 678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34" name="Rectangle 678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35" name="Rectangle 678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36" name="Rectangle 678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37" name="Rectangle 678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38" name="Rectangle 678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39" name="Rectangle 678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40" name="Rectangle 678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41" name="Rectangle 678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42" name="Rectangle 679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43" name="Rectangle 679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44" name="Rectangle 679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1545" name="Rectangle 679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46" name="Rectangle 679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47" name="Oval 679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48" name="Rectangle 679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49" name="Freeform 679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550" name="Freeform 679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551" name="Rectangle 679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1552" name="Group 6800"/>
            <p:cNvGrpSpPr>
              <a:grpSpLocks/>
            </p:cNvGrpSpPr>
            <p:nvPr/>
          </p:nvGrpSpPr>
          <p:grpSpPr bwMode="auto">
            <a:xfrm flipH="1">
              <a:off x="2936" y="768"/>
              <a:ext cx="288" cy="529"/>
              <a:chOff x="768" y="192"/>
              <a:chExt cx="288" cy="529"/>
            </a:xfrm>
          </p:grpSpPr>
          <p:grpSp>
            <p:nvGrpSpPr>
              <p:cNvPr id="81553" name="Group 6801"/>
              <p:cNvGrpSpPr>
                <a:grpSpLocks/>
              </p:cNvGrpSpPr>
              <p:nvPr/>
            </p:nvGrpSpPr>
            <p:grpSpPr bwMode="auto">
              <a:xfrm>
                <a:off x="768" y="193"/>
                <a:ext cx="288" cy="528"/>
                <a:chOff x="2688" y="1968"/>
                <a:chExt cx="288" cy="528"/>
              </a:xfrm>
            </p:grpSpPr>
            <p:sp>
              <p:nvSpPr>
                <p:cNvPr id="81554" name="Rectangle 680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55" name="Rectangle 680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56" name="Rectangle 680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57" name="Rectangle 680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58" name="Rectangle 680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59" name="Rectangle 680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60" name="Rectangle 680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61" name="Rectangle 680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62" name="Rectangle 681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63" name="Rectangle 681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64" name="Rectangle 681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65" name="Rectangle 681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66" name="Rectangle 681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67" name="Rectangle 681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68" name="Rectangle 681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69" name="Rectangle 681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70" name="Rectangle 681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71" name="Rectangle 681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72" name="Rectangle 682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73" name="Rectangle 682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74" name="Rectangle 682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75" name="Rectangle 682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76" name="Rectangle 682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77" name="Rectangle 682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78" name="Rectangle 682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79" name="Rectangle 682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80" name="Rectangle 682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81" name="Rectangle 682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82" name="Rectangle 683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83" name="Rectangle 683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84" name="Rectangle 683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85" name="Rectangle 683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86" name="Rectangle 683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87" name="Rectangle 683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88" name="Rectangle 683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89" name="Rectangle 683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90" name="Rectangle 683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91" name="Rectangle 683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92" name="Rectangle 684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93" name="Rectangle 684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94" name="Rectangle 684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95" name="Rectangle 684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96" name="Rectangle 684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97" name="Rectangle 684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98" name="Rectangle 684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599" name="Rectangle 684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00" name="Rectangle 684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01" name="Rectangle 684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02" name="Rectangle 685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03" name="Rectangle 685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04" name="Rectangle 685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05" name="Rectangle 685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06" name="Rectangle 685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07" name="Rectangle 685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08" name="Rectangle 685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09" name="Rectangle 685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10" name="Rectangle 685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11" name="Rectangle 685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12" name="Rectangle 686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13" name="Rectangle 686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14" name="Rectangle 686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15" name="Rectangle 686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16" name="Rectangle 686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17" name="Rectangle 686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18" name="Rectangle 686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19" name="Rectangle 686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20" name="Rectangle 686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21" name="Rectangle 686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22" name="Rectangle 687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23" name="Rectangle 687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24" name="Rectangle 687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25" name="Rectangle 687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26" name="Rectangle 687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27" name="Rectangle 687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28" name="Rectangle 687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1629" name="Rectangle 687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30" name="Rectangle 687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31" name="Rectangle 687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32" name="Oval 688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1633" name="Rectangle 688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34" name="Rectangle 688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35" name="Rectangle 688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36" name="Rectangle 688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37" name="Rectangle 688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38" name="Rectangle 688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39" name="Rectangle 688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40" name="Rectangle 688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41" name="Rectangle 688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42" name="Rectangle 689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43" name="Rectangle 689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44" name="Rectangle 689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45" name="Rectangle 689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46" name="Rectangle 689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47" name="Rectangle 689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48" name="Rectangle 689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49" name="Rectangle 689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50" name="Rectangle 689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51" name="Rectangle 689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52" name="Rectangle 690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53" name="Rectangle 690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54" name="Rectangle 690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55" name="Rectangle 690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56" name="Rectangle 690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57" name="Rectangle 690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58" name="Rectangle 690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59" name="Rectangle 690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60" name="Rectangle 690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61" name="Rectangle 690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62" name="Rectangle 691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63" name="Rectangle 691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64" name="Rectangle 691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65" name="Rectangle 691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66" name="Rectangle 691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67" name="Rectangle 691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68" name="Rectangle 691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69" name="Rectangle 691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70" name="Rectangle 691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71" name="Rectangle 691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72" name="Rectangle 692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73" name="Rectangle 692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74" name="Rectangle 692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75" name="Rectangle 692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76" name="Rectangle 692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77" name="Rectangle 692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78" name="Rectangle 692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79" name="Rectangle 692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80" name="Rectangle 692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81" name="Rectangle 692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82" name="Rectangle 693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83" name="Rectangle 693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84" name="Rectangle 693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85" name="Rectangle 693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86" name="Rectangle 693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87" name="Rectangle 693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88" name="Rectangle 693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89" name="Rectangle 693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90" name="Rectangle 693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91" name="Rectangle 693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92" name="Rectangle 694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93" name="Rectangle 694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94" name="Rectangle 694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95" name="Rectangle 694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96" name="Rectangle 694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97" name="Rectangle 694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98" name="Rectangle 694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699" name="Rectangle 694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00" name="Rectangle 694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01" name="Rectangle 694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02" name="Rectangle 695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1703" name="Rectangle 695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04" name="Rectangle 695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05" name="Oval 695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06" name="Rectangle 695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07" name="Freeform 695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708" name="Freeform 695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709" name="Rectangle 695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1710" name="Group 6958"/>
            <p:cNvGrpSpPr>
              <a:grpSpLocks/>
            </p:cNvGrpSpPr>
            <p:nvPr/>
          </p:nvGrpSpPr>
          <p:grpSpPr bwMode="auto">
            <a:xfrm flipH="1">
              <a:off x="2936" y="1345"/>
              <a:ext cx="288" cy="529"/>
              <a:chOff x="768" y="192"/>
              <a:chExt cx="288" cy="529"/>
            </a:xfrm>
          </p:grpSpPr>
          <p:grpSp>
            <p:nvGrpSpPr>
              <p:cNvPr id="81711" name="Group 6959"/>
              <p:cNvGrpSpPr>
                <a:grpSpLocks/>
              </p:cNvGrpSpPr>
              <p:nvPr/>
            </p:nvGrpSpPr>
            <p:grpSpPr bwMode="auto">
              <a:xfrm>
                <a:off x="768" y="193"/>
                <a:ext cx="288" cy="528"/>
                <a:chOff x="2688" y="1968"/>
                <a:chExt cx="288" cy="528"/>
              </a:xfrm>
            </p:grpSpPr>
            <p:sp>
              <p:nvSpPr>
                <p:cNvPr id="81712" name="Rectangle 696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13" name="Rectangle 696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14" name="Rectangle 696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15" name="Rectangle 696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16" name="Rectangle 696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17" name="Rectangle 696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18" name="Rectangle 696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19" name="Rectangle 696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20" name="Rectangle 696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21" name="Rectangle 696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22" name="Rectangle 697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23" name="Rectangle 697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24" name="Rectangle 697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25" name="Rectangle 697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26" name="Rectangle 697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27" name="Rectangle 697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28" name="Rectangle 697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29" name="Rectangle 697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30" name="Rectangle 697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31" name="Rectangle 697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32" name="Rectangle 698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33" name="Rectangle 698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34" name="Rectangle 698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35" name="Rectangle 698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36" name="Rectangle 698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37" name="Rectangle 698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38" name="Rectangle 698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39" name="Rectangle 698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40" name="Rectangle 698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41" name="Rectangle 698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42" name="Rectangle 699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43" name="Rectangle 699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44" name="Rectangle 699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45" name="Rectangle 699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46" name="Rectangle 699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47" name="Rectangle 699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48" name="Rectangle 699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49" name="Rectangle 699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50" name="Rectangle 699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51" name="Rectangle 699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52" name="Rectangle 700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53" name="Rectangle 700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54" name="Rectangle 700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55" name="Rectangle 700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56" name="Rectangle 700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57" name="Rectangle 700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58" name="Rectangle 700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59" name="Rectangle 700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60" name="Rectangle 700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61" name="Rectangle 700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62" name="Rectangle 701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63" name="Rectangle 701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64" name="Rectangle 701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65" name="Rectangle 701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66" name="Rectangle 701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67" name="Rectangle 701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68" name="Rectangle 701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69" name="Rectangle 701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70" name="Rectangle 701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71" name="Rectangle 701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72" name="Rectangle 702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73" name="Rectangle 702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74" name="Rectangle 702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75" name="Rectangle 702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76" name="Rectangle 702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77" name="Rectangle 702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78" name="Rectangle 702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79" name="Rectangle 702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80" name="Rectangle 702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81" name="Rectangle 702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82" name="Rectangle 703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83" name="Rectangle 703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84" name="Rectangle 703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85" name="Rectangle 703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86" name="Rectangle 703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1787" name="Rectangle 703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88" name="Rectangle 703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89" name="Rectangle 703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90" name="Oval 703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1791" name="Rectangle 703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92" name="Rectangle 704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93" name="Rectangle 704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94" name="Rectangle 704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95" name="Rectangle 704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96" name="Rectangle 704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97" name="Rectangle 704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98" name="Rectangle 704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799" name="Rectangle 704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00" name="Rectangle 704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01" name="Rectangle 704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02" name="Rectangle 705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03" name="Rectangle 705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04" name="Rectangle 705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05" name="Rectangle 705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06" name="Rectangle 705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07" name="Rectangle 705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08" name="Rectangle 705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09" name="Rectangle 705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10" name="Rectangle 705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11" name="Rectangle 705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12" name="Rectangle 706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13" name="Rectangle 706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14" name="Rectangle 706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15" name="Rectangle 706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16" name="Rectangle 706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17" name="Rectangle 706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18" name="Rectangle 706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19" name="Rectangle 706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20" name="Rectangle 706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21" name="Rectangle 706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22" name="Rectangle 707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23" name="Rectangle 707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24" name="Rectangle 707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25" name="Rectangle 707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26" name="Rectangle 707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27" name="Rectangle 707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28" name="Rectangle 707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29" name="Rectangle 707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30" name="Rectangle 707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31" name="Rectangle 707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32" name="Rectangle 708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33" name="Rectangle 708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34" name="Rectangle 708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35" name="Rectangle 708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36" name="Rectangle 708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37" name="Rectangle 708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38" name="Rectangle 708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39" name="Rectangle 708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40" name="Rectangle 708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41" name="Rectangle 708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42" name="Rectangle 709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43" name="Rectangle 709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44" name="Rectangle 709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45" name="Rectangle 709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46" name="Rectangle 709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47" name="Rectangle 709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48" name="Rectangle 709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49" name="Rectangle 709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50" name="Rectangle 709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51" name="Rectangle 709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52" name="Rectangle 710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53" name="Rectangle 710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54" name="Rectangle 710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55" name="Rectangle 710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56" name="Rectangle 710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57" name="Rectangle 710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58" name="Rectangle 710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59" name="Rectangle 710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60" name="Rectangle 710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1861" name="Rectangle 710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62" name="Rectangle 711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63" name="Oval 711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64" name="Rectangle 711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65" name="Freeform 711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866" name="Freeform 711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867" name="Rectangle 711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1868" name="Group 7116"/>
            <p:cNvGrpSpPr>
              <a:grpSpLocks/>
            </p:cNvGrpSpPr>
            <p:nvPr/>
          </p:nvGrpSpPr>
          <p:grpSpPr bwMode="auto">
            <a:xfrm flipH="1">
              <a:off x="2936" y="1920"/>
              <a:ext cx="288" cy="529"/>
              <a:chOff x="768" y="192"/>
              <a:chExt cx="288" cy="529"/>
            </a:xfrm>
          </p:grpSpPr>
          <p:grpSp>
            <p:nvGrpSpPr>
              <p:cNvPr id="81869" name="Group 7117"/>
              <p:cNvGrpSpPr>
                <a:grpSpLocks/>
              </p:cNvGrpSpPr>
              <p:nvPr/>
            </p:nvGrpSpPr>
            <p:grpSpPr bwMode="auto">
              <a:xfrm>
                <a:off x="768" y="193"/>
                <a:ext cx="288" cy="528"/>
                <a:chOff x="2688" y="1968"/>
                <a:chExt cx="288" cy="528"/>
              </a:xfrm>
            </p:grpSpPr>
            <p:sp>
              <p:nvSpPr>
                <p:cNvPr id="81870" name="Rectangle 711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71" name="Rectangle 711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72" name="Rectangle 712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73" name="Rectangle 712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74" name="Rectangle 712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75" name="Rectangle 712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76" name="Rectangle 712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77" name="Rectangle 712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78" name="Rectangle 712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79" name="Rectangle 712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80" name="Rectangle 712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81" name="Rectangle 712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82" name="Rectangle 713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83" name="Rectangle 713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84" name="Rectangle 713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85" name="Rectangle 713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86" name="Rectangle 713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87" name="Rectangle 713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88" name="Rectangle 713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89" name="Rectangle 713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90" name="Rectangle 713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91" name="Rectangle 713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92" name="Rectangle 714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93" name="Rectangle 714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94" name="Rectangle 714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95" name="Rectangle 714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96" name="Rectangle 714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97" name="Rectangle 714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98" name="Rectangle 714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899" name="Rectangle 714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00" name="Rectangle 714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01" name="Rectangle 714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02" name="Rectangle 715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03" name="Rectangle 715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04" name="Rectangle 715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05" name="Rectangle 715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06" name="Rectangle 715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07" name="Rectangle 715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08" name="Rectangle 715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09" name="Rectangle 715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10" name="Rectangle 715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11" name="Rectangle 715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12" name="Rectangle 716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13" name="Rectangle 716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14" name="Rectangle 716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15" name="Rectangle 716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16" name="Rectangle 716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17" name="Rectangle 716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18" name="Rectangle 716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19" name="Rectangle 716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20" name="Rectangle 716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21" name="Rectangle 716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22" name="Rectangle 717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23" name="Rectangle 717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24" name="Rectangle 717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25" name="Rectangle 717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26" name="Rectangle 717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27" name="Rectangle 717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28" name="Rectangle 717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29" name="Rectangle 717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30" name="Rectangle 717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31" name="Rectangle 717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32" name="Rectangle 718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33" name="Rectangle 718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34" name="Rectangle 718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35" name="Rectangle 718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36" name="Rectangle 718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37" name="Rectangle 718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38" name="Rectangle 718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39" name="Rectangle 718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40" name="Rectangle 718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41" name="Rectangle 718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42" name="Rectangle 719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43" name="Rectangle 719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44" name="Rectangle 719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1945" name="Rectangle 719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46" name="Rectangle 719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47" name="Rectangle 719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48" name="Oval 719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1949" name="Rectangle 719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50" name="Rectangle 719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51" name="Rectangle 719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52" name="Rectangle 720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53" name="Rectangle 720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54" name="Rectangle 720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55" name="Rectangle 720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56" name="Rectangle 720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57" name="Rectangle 720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58" name="Rectangle 720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59" name="Rectangle 720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60" name="Rectangle 720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61" name="Rectangle 720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62" name="Rectangle 721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63" name="Rectangle 721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64" name="Rectangle 721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65" name="Rectangle 721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66" name="Rectangle 721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67" name="Rectangle 721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68" name="Rectangle 721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69" name="Rectangle 721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70" name="Rectangle 721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71" name="Rectangle 721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72" name="Rectangle 722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73" name="Rectangle 722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74" name="Rectangle 722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75" name="Rectangle 722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76" name="Rectangle 722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77" name="Rectangle 722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78" name="Rectangle 722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79" name="Rectangle 722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80" name="Rectangle 722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81" name="Rectangle 722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82" name="Rectangle 723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83" name="Rectangle 723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84" name="Rectangle 723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85" name="Rectangle 723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86" name="Rectangle 723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87" name="Rectangle 723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88" name="Rectangle 723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89" name="Rectangle 723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90" name="Rectangle 723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91" name="Rectangle 723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92" name="Rectangle 724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93" name="Rectangle 724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94" name="Rectangle 724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95" name="Rectangle 724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96" name="Rectangle 724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97" name="Rectangle 724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98" name="Rectangle 724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1999" name="Rectangle 724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00" name="Rectangle 724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01" name="Rectangle 724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02" name="Rectangle 725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03" name="Rectangle 725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04" name="Rectangle 725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05" name="Rectangle 725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06" name="Rectangle 725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07" name="Rectangle 725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08" name="Rectangle 725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09" name="Rectangle 725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10" name="Rectangle 725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11" name="Rectangle 725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12" name="Rectangle 726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13" name="Rectangle 726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14" name="Rectangle 726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15" name="Rectangle 726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16" name="Rectangle 726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17" name="Rectangle 726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18" name="Rectangle 726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2019" name="Rectangle 726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20" name="Rectangle 726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21" name="Oval 726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22" name="Rectangle 727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23" name="Freeform 727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024" name="Freeform 727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025" name="Rectangle 727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2026" name="Group 7274"/>
            <p:cNvGrpSpPr>
              <a:grpSpLocks/>
            </p:cNvGrpSpPr>
            <p:nvPr/>
          </p:nvGrpSpPr>
          <p:grpSpPr bwMode="auto">
            <a:xfrm flipH="1">
              <a:off x="2936" y="2497"/>
              <a:ext cx="288" cy="529"/>
              <a:chOff x="768" y="192"/>
              <a:chExt cx="288" cy="529"/>
            </a:xfrm>
          </p:grpSpPr>
          <p:grpSp>
            <p:nvGrpSpPr>
              <p:cNvPr id="82027" name="Group 7275"/>
              <p:cNvGrpSpPr>
                <a:grpSpLocks/>
              </p:cNvGrpSpPr>
              <p:nvPr/>
            </p:nvGrpSpPr>
            <p:grpSpPr bwMode="auto">
              <a:xfrm>
                <a:off x="768" y="193"/>
                <a:ext cx="288" cy="528"/>
                <a:chOff x="2688" y="1968"/>
                <a:chExt cx="288" cy="528"/>
              </a:xfrm>
            </p:grpSpPr>
            <p:sp>
              <p:nvSpPr>
                <p:cNvPr id="82028" name="Rectangle 727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29" name="Rectangle 727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30" name="Rectangle 727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31" name="Rectangle 727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32" name="Rectangle 728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33" name="Rectangle 728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34" name="Rectangle 728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35" name="Rectangle 728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36" name="Rectangle 728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37" name="Rectangle 728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38" name="Rectangle 728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39" name="Rectangle 728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40" name="Rectangle 728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41" name="Rectangle 728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42" name="Rectangle 729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43" name="Rectangle 729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44" name="Rectangle 729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45" name="Rectangle 729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46" name="Rectangle 729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47" name="Rectangle 729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48" name="Rectangle 729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49" name="Rectangle 729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50" name="Rectangle 729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51" name="Rectangle 729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52" name="Rectangle 730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53" name="Rectangle 730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54" name="Rectangle 730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55" name="Rectangle 730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56" name="Rectangle 730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57" name="Rectangle 730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58" name="Rectangle 730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59" name="Rectangle 730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60" name="Rectangle 730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61" name="Rectangle 730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62" name="Rectangle 731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63" name="Rectangle 731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64" name="Rectangle 731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65" name="Rectangle 731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66" name="Rectangle 731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67" name="Rectangle 731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68" name="Rectangle 731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69" name="Rectangle 731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70" name="Rectangle 731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71" name="Rectangle 731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72" name="Rectangle 732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73" name="Rectangle 732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74" name="Rectangle 732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75" name="Rectangle 732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76" name="Rectangle 732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77" name="Rectangle 732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78" name="Rectangle 732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79" name="Rectangle 732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80" name="Rectangle 732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81" name="Rectangle 732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82" name="Rectangle 733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83" name="Rectangle 733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84" name="Rectangle 733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85" name="Rectangle 733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86" name="Rectangle 733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87" name="Rectangle 733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88" name="Rectangle 733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89" name="Rectangle 733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90" name="Rectangle 733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91" name="Rectangle 733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92" name="Rectangle 734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93" name="Rectangle 734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94" name="Rectangle 734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95" name="Rectangle 734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96" name="Rectangle 734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97" name="Rectangle 734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98" name="Rectangle 734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099" name="Rectangle 734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00" name="Rectangle 734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01" name="Rectangle 734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02" name="Rectangle 735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2103" name="Rectangle 735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04" name="Rectangle 735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05" name="Rectangle 735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06" name="Oval 735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2107" name="Rectangle 735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08" name="Rectangle 735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09" name="Rectangle 735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10" name="Rectangle 735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11" name="Rectangle 735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12" name="Rectangle 736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13" name="Rectangle 736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14" name="Rectangle 736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15" name="Rectangle 736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16" name="Rectangle 736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17" name="Rectangle 736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18" name="Rectangle 736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19" name="Rectangle 736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20" name="Rectangle 736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21" name="Rectangle 736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22" name="Rectangle 737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23" name="Rectangle 737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24" name="Rectangle 737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25" name="Rectangle 737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26" name="Rectangle 737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27" name="Rectangle 737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28" name="Rectangle 737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29" name="Rectangle 737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30" name="Rectangle 737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31" name="Rectangle 737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32" name="Rectangle 738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33" name="Rectangle 738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34" name="Rectangle 738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35" name="Rectangle 738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36" name="Rectangle 738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37" name="Rectangle 738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38" name="Rectangle 738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39" name="Rectangle 738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40" name="Rectangle 738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41" name="Rectangle 738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42" name="Rectangle 739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43" name="Rectangle 739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44" name="Rectangle 739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45" name="Rectangle 739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46" name="Rectangle 739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47" name="Rectangle 739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48" name="Rectangle 739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49" name="Rectangle 739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50" name="Rectangle 739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51" name="Rectangle 739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52" name="Rectangle 740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53" name="Rectangle 740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54" name="Rectangle 740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55" name="Rectangle 740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56" name="Rectangle 740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57" name="Rectangle 740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58" name="Rectangle 740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59" name="Rectangle 740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60" name="Rectangle 740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61" name="Rectangle 740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62" name="Rectangle 741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63" name="Rectangle 741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64" name="Rectangle 741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65" name="Rectangle 741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66" name="Rectangle 741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67" name="Rectangle 741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68" name="Rectangle 741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69" name="Rectangle 741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70" name="Rectangle 741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71" name="Rectangle 741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72" name="Rectangle 742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73" name="Rectangle 742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74" name="Rectangle 742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75" name="Rectangle 742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76" name="Rectangle 742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2177" name="Rectangle 742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78" name="Rectangle 742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79" name="Oval 742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80" name="Rectangle 742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81" name="Freeform 742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182" name="Freeform 743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183" name="Rectangle 743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2184" name="Group 7432"/>
            <p:cNvGrpSpPr>
              <a:grpSpLocks/>
            </p:cNvGrpSpPr>
            <p:nvPr/>
          </p:nvGrpSpPr>
          <p:grpSpPr bwMode="auto">
            <a:xfrm flipH="1">
              <a:off x="2936" y="3072"/>
              <a:ext cx="288" cy="529"/>
              <a:chOff x="768" y="192"/>
              <a:chExt cx="288" cy="529"/>
            </a:xfrm>
          </p:grpSpPr>
          <p:grpSp>
            <p:nvGrpSpPr>
              <p:cNvPr id="82185" name="Group 7433"/>
              <p:cNvGrpSpPr>
                <a:grpSpLocks/>
              </p:cNvGrpSpPr>
              <p:nvPr/>
            </p:nvGrpSpPr>
            <p:grpSpPr bwMode="auto">
              <a:xfrm>
                <a:off x="768" y="193"/>
                <a:ext cx="288" cy="528"/>
                <a:chOff x="2688" y="1968"/>
                <a:chExt cx="288" cy="528"/>
              </a:xfrm>
            </p:grpSpPr>
            <p:sp>
              <p:nvSpPr>
                <p:cNvPr id="82186" name="Rectangle 743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87" name="Rectangle 743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88" name="Rectangle 743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89" name="Rectangle 743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90" name="Rectangle 743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91" name="Rectangle 743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92" name="Rectangle 744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93" name="Rectangle 744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94" name="Rectangle 744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95" name="Rectangle 744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96" name="Rectangle 744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97" name="Rectangle 744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98" name="Rectangle 744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199" name="Rectangle 744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00" name="Rectangle 744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01" name="Rectangle 744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02" name="Rectangle 745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03" name="Rectangle 745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04" name="Rectangle 745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05" name="Rectangle 745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06" name="Rectangle 745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07" name="Rectangle 745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08" name="Rectangle 745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09" name="Rectangle 745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10" name="Rectangle 745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11" name="Rectangle 745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12" name="Rectangle 746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13" name="Rectangle 746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14" name="Rectangle 746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15" name="Rectangle 746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16" name="Rectangle 746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17" name="Rectangle 746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18" name="Rectangle 746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19" name="Rectangle 746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20" name="Rectangle 746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21" name="Rectangle 746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22" name="Rectangle 747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23" name="Rectangle 747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24" name="Rectangle 747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25" name="Rectangle 747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26" name="Rectangle 747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27" name="Rectangle 747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28" name="Rectangle 747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29" name="Rectangle 747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30" name="Rectangle 747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31" name="Rectangle 747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32" name="Rectangle 748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33" name="Rectangle 748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34" name="Rectangle 748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35" name="Rectangle 748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36" name="Rectangle 748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37" name="Rectangle 748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38" name="Rectangle 748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39" name="Rectangle 748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40" name="Rectangle 748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41" name="Rectangle 748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42" name="Rectangle 749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43" name="Rectangle 749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44" name="Rectangle 749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45" name="Rectangle 749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46" name="Rectangle 749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47" name="Rectangle 749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48" name="Rectangle 749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49" name="Rectangle 749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50" name="Rectangle 749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51" name="Rectangle 749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52" name="Rectangle 750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53" name="Rectangle 750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54" name="Rectangle 750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55" name="Rectangle 750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56" name="Rectangle 750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57" name="Rectangle 750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58" name="Rectangle 750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59" name="Rectangle 750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60" name="Rectangle 750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2261" name="Rectangle 750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62" name="Rectangle 751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63" name="Rectangle 751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64" name="Oval 751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2265" name="Rectangle 751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66" name="Rectangle 751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67" name="Rectangle 751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68" name="Rectangle 751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69" name="Rectangle 751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70" name="Rectangle 751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71" name="Rectangle 751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72" name="Rectangle 752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73" name="Rectangle 752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74" name="Rectangle 752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75" name="Rectangle 752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76" name="Rectangle 752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77" name="Rectangle 752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78" name="Rectangle 752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79" name="Rectangle 752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80" name="Rectangle 752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81" name="Rectangle 752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82" name="Rectangle 753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83" name="Rectangle 753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84" name="Rectangle 753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85" name="Rectangle 753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86" name="Rectangle 753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87" name="Rectangle 753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88" name="Rectangle 753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89" name="Rectangle 753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90" name="Rectangle 753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91" name="Rectangle 753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92" name="Rectangle 754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93" name="Rectangle 754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94" name="Rectangle 754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95" name="Rectangle 754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96" name="Rectangle 754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97" name="Rectangle 754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98" name="Rectangle 754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299" name="Rectangle 754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00" name="Rectangle 754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01" name="Rectangle 754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02" name="Rectangle 755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03" name="Rectangle 755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04" name="Rectangle 755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05" name="Rectangle 755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06" name="Rectangle 755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07" name="Rectangle 755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08" name="Rectangle 755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09" name="Rectangle 755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10" name="Rectangle 755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11" name="Rectangle 755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12" name="Rectangle 756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13" name="Rectangle 756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14" name="Rectangle 756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15" name="Rectangle 756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16" name="Rectangle 756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17" name="Rectangle 756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18" name="Rectangle 756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19" name="Rectangle 756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20" name="Rectangle 756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21" name="Rectangle 756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22" name="Rectangle 757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23" name="Rectangle 757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24" name="Rectangle 757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25" name="Rectangle 757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26" name="Rectangle 757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27" name="Rectangle 757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28" name="Rectangle 757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29" name="Rectangle 757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30" name="Rectangle 757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31" name="Rectangle 757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32" name="Rectangle 758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33" name="Rectangle 758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34" name="Rectangle 758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2335" name="Rectangle 758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36" name="Rectangle 758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37" name="Oval 758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38" name="Rectangle 758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39" name="Freeform 758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340" name="Freeform 758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341" name="Rectangle 758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2342" name="Group 7590"/>
            <p:cNvGrpSpPr>
              <a:grpSpLocks/>
            </p:cNvGrpSpPr>
            <p:nvPr/>
          </p:nvGrpSpPr>
          <p:grpSpPr bwMode="auto">
            <a:xfrm flipH="1">
              <a:off x="2936" y="3648"/>
              <a:ext cx="288" cy="529"/>
              <a:chOff x="768" y="192"/>
              <a:chExt cx="288" cy="529"/>
            </a:xfrm>
          </p:grpSpPr>
          <p:grpSp>
            <p:nvGrpSpPr>
              <p:cNvPr id="82343" name="Group 7591"/>
              <p:cNvGrpSpPr>
                <a:grpSpLocks/>
              </p:cNvGrpSpPr>
              <p:nvPr/>
            </p:nvGrpSpPr>
            <p:grpSpPr bwMode="auto">
              <a:xfrm>
                <a:off x="768" y="193"/>
                <a:ext cx="288" cy="528"/>
                <a:chOff x="2688" y="1968"/>
                <a:chExt cx="288" cy="528"/>
              </a:xfrm>
            </p:grpSpPr>
            <p:sp>
              <p:nvSpPr>
                <p:cNvPr id="82344" name="Rectangle 759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45" name="Rectangle 759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46" name="Rectangle 759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47" name="Rectangle 759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48" name="Rectangle 759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49" name="Rectangle 759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50" name="Rectangle 759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51" name="Rectangle 759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52" name="Rectangle 760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53" name="Rectangle 760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54" name="Rectangle 760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55" name="Rectangle 760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56" name="Rectangle 760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57" name="Rectangle 760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58" name="Rectangle 760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59" name="Rectangle 760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60" name="Rectangle 760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61" name="Rectangle 760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62" name="Rectangle 761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63" name="Rectangle 761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64" name="Rectangle 761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65" name="Rectangle 761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66" name="Rectangle 761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67" name="Rectangle 761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68" name="Rectangle 761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69" name="Rectangle 761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70" name="Rectangle 761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71" name="Rectangle 761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72" name="Rectangle 762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73" name="Rectangle 762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74" name="Rectangle 762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75" name="Rectangle 762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76" name="Rectangle 762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77" name="Rectangle 762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78" name="Rectangle 762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79" name="Rectangle 762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80" name="Rectangle 762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81" name="Rectangle 762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82" name="Rectangle 763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83" name="Rectangle 763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84" name="Rectangle 763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85" name="Rectangle 763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86" name="Rectangle 763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87" name="Rectangle 763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88" name="Rectangle 763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89" name="Rectangle 763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90" name="Rectangle 763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91" name="Rectangle 763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92" name="Rectangle 764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93" name="Rectangle 764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94" name="Rectangle 764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95" name="Rectangle 764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96" name="Rectangle 764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97" name="Rectangle 764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98" name="Rectangle 764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399" name="Rectangle 764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00" name="Rectangle 764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01" name="Rectangle 764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02" name="Rectangle 765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03" name="Rectangle 765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04" name="Rectangle 765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05" name="Rectangle 765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06" name="Rectangle 765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07" name="Rectangle 765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08" name="Rectangle 765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09" name="Rectangle 765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10" name="Rectangle 765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11" name="Rectangle 765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12" name="Rectangle 766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13" name="Rectangle 766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14" name="Rectangle 766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15" name="Rectangle 766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16" name="Rectangle 766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17" name="Rectangle 766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18" name="Rectangle 766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2419" name="Rectangle 766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20" name="Rectangle 766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21" name="Rectangle 766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22" name="Oval 767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2423" name="Rectangle 767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24" name="Rectangle 767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25" name="Rectangle 767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26" name="Rectangle 767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27" name="Rectangle 767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28" name="Rectangle 767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29" name="Rectangle 767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30" name="Rectangle 767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31" name="Rectangle 767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32" name="Rectangle 768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33" name="Rectangle 768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34" name="Rectangle 768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35" name="Rectangle 768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36" name="Rectangle 768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37" name="Rectangle 768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38" name="Rectangle 768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39" name="Rectangle 768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40" name="Rectangle 768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41" name="Rectangle 768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42" name="Rectangle 769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43" name="Rectangle 769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44" name="Rectangle 769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45" name="Rectangle 769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46" name="Rectangle 769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47" name="Rectangle 769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48" name="Rectangle 769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49" name="Rectangle 769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50" name="Rectangle 769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51" name="Rectangle 769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52" name="Rectangle 770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53" name="Rectangle 770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54" name="Rectangle 770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55" name="Rectangle 770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56" name="Rectangle 770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57" name="Rectangle 770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58" name="Rectangle 770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59" name="Rectangle 770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60" name="Rectangle 770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61" name="Rectangle 770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62" name="Rectangle 771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63" name="Rectangle 771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64" name="Rectangle 771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65" name="Rectangle 771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66" name="Rectangle 771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67" name="Rectangle 771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68" name="Rectangle 771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69" name="Rectangle 771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70" name="Rectangle 771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71" name="Rectangle 771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72" name="Rectangle 772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73" name="Rectangle 772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74" name="Rectangle 772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75" name="Rectangle 772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76" name="Rectangle 772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77" name="Rectangle 772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78" name="Rectangle 772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79" name="Rectangle 772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80" name="Rectangle 772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81" name="Rectangle 772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82" name="Rectangle 773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83" name="Rectangle 773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84" name="Rectangle 773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85" name="Rectangle 773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86" name="Rectangle 773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87" name="Rectangle 773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88" name="Rectangle 773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89" name="Rectangle 773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90" name="Rectangle 773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91" name="Rectangle 773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92" name="Rectangle 774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2493" name="Rectangle 774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94" name="Rectangle 774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95" name="Oval 774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96" name="Rectangle 774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497" name="Freeform 774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498" name="Freeform 774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499" name="Rectangle 774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2500" name="Group 7748"/>
            <p:cNvGrpSpPr>
              <a:grpSpLocks/>
            </p:cNvGrpSpPr>
            <p:nvPr/>
          </p:nvGrpSpPr>
          <p:grpSpPr bwMode="auto">
            <a:xfrm flipH="1">
              <a:off x="3288" y="191"/>
              <a:ext cx="288" cy="529"/>
              <a:chOff x="768" y="192"/>
              <a:chExt cx="288" cy="529"/>
            </a:xfrm>
          </p:grpSpPr>
          <p:grpSp>
            <p:nvGrpSpPr>
              <p:cNvPr id="82501" name="Group 7749"/>
              <p:cNvGrpSpPr>
                <a:grpSpLocks/>
              </p:cNvGrpSpPr>
              <p:nvPr/>
            </p:nvGrpSpPr>
            <p:grpSpPr bwMode="auto">
              <a:xfrm>
                <a:off x="768" y="193"/>
                <a:ext cx="288" cy="528"/>
                <a:chOff x="2688" y="1968"/>
                <a:chExt cx="288" cy="528"/>
              </a:xfrm>
            </p:grpSpPr>
            <p:sp>
              <p:nvSpPr>
                <p:cNvPr id="82502" name="Rectangle 775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03" name="Rectangle 775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04" name="Rectangle 775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05" name="Rectangle 775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06" name="Rectangle 775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07" name="Rectangle 775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08" name="Rectangle 775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09" name="Rectangle 775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10" name="Rectangle 775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11" name="Rectangle 775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12" name="Rectangle 776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13" name="Rectangle 776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14" name="Rectangle 776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15" name="Rectangle 776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16" name="Rectangle 776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17" name="Rectangle 776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18" name="Rectangle 776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19" name="Rectangle 776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20" name="Rectangle 776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21" name="Rectangle 776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22" name="Rectangle 777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23" name="Rectangle 777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24" name="Rectangle 777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25" name="Rectangle 777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26" name="Rectangle 777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27" name="Rectangle 777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28" name="Rectangle 777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29" name="Rectangle 777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30" name="Rectangle 777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31" name="Rectangle 777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32" name="Rectangle 778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33" name="Rectangle 778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34" name="Rectangle 778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35" name="Rectangle 778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36" name="Rectangle 778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37" name="Rectangle 778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38" name="Rectangle 778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39" name="Rectangle 778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40" name="Rectangle 778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41" name="Rectangle 778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42" name="Rectangle 779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43" name="Rectangle 779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44" name="Rectangle 779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45" name="Rectangle 779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46" name="Rectangle 779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47" name="Rectangle 779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48" name="Rectangle 779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49" name="Rectangle 779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50" name="Rectangle 779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51" name="Rectangle 779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52" name="Rectangle 780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53" name="Rectangle 780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54" name="Rectangle 780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55" name="Rectangle 780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56" name="Rectangle 780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57" name="Rectangle 780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58" name="Rectangle 780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59" name="Rectangle 780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60" name="Rectangle 780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61" name="Rectangle 780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62" name="Rectangle 781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63" name="Rectangle 781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64" name="Rectangle 781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65" name="Rectangle 781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66" name="Rectangle 781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67" name="Rectangle 781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68" name="Rectangle 781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69" name="Rectangle 781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70" name="Rectangle 781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71" name="Rectangle 781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72" name="Rectangle 782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73" name="Rectangle 782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74" name="Rectangle 782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75" name="Rectangle 782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76" name="Rectangle 782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2577" name="Rectangle 782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78" name="Rectangle 782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79" name="Rectangle 782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80" name="Oval 782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2581" name="Rectangle 782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82" name="Rectangle 783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83" name="Rectangle 783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84" name="Rectangle 783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85" name="Rectangle 783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86" name="Rectangle 783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87" name="Rectangle 783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88" name="Rectangle 783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89" name="Rectangle 783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90" name="Rectangle 783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91" name="Rectangle 783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92" name="Rectangle 784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93" name="Rectangle 784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94" name="Rectangle 784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95" name="Rectangle 784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96" name="Rectangle 784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97" name="Rectangle 784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98" name="Rectangle 784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599" name="Rectangle 784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00" name="Rectangle 784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01" name="Rectangle 784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02" name="Rectangle 785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03" name="Rectangle 785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04" name="Rectangle 785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05" name="Rectangle 785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06" name="Rectangle 785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07" name="Rectangle 785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08" name="Rectangle 785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09" name="Rectangle 785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10" name="Rectangle 785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11" name="Rectangle 785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12" name="Rectangle 786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13" name="Rectangle 786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14" name="Rectangle 786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15" name="Rectangle 786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16" name="Rectangle 786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17" name="Rectangle 786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18" name="Rectangle 786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19" name="Rectangle 786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20" name="Rectangle 786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21" name="Rectangle 786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22" name="Rectangle 787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23" name="Rectangle 787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24" name="Rectangle 787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25" name="Rectangle 787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26" name="Rectangle 787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27" name="Rectangle 787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28" name="Rectangle 787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29" name="Rectangle 787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30" name="Rectangle 787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31" name="Rectangle 787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32" name="Rectangle 788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33" name="Rectangle 788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34" name="Rectangle 788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35" name="Rectangle 788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36" name="Rectangle 788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37" name="Rectangle 788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38" name="Rectangle 788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39" name="Rectangle 788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40" name="Rectangle 788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41" name="Rectangle 788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42" name="Rectangle 789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43" name="Rectangle 789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44" name="Rectangle 789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45" name="Rectangle 789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46" name="Rectangle 789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47" name="Rectangle 789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48" name="Rectangle 789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49" name="Rectangle 789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50" name="Rectangle 789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2651" name="Rectangle 789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52" name="Rectangle 790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53" name="Oval 790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54" name="Rectangle 790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55" name="Freeform 790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656" name="Freeform 790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657" name="Rectangle 790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2658" name="Group 7906"/>
            <p:cNvGrpSpPr>
              <a:grpSpLocks/>
            </p:cNvGrpSpPr>
            <p:nvPr/>
          </p:nvGrpSpPr>
          <p:grpSpPr bwMode="auto">
            <a:xfrm flipH="1">
              <a:off x="3288" y="766"/>
              <a:ext cx="288" cy="529"/>
              <a:chOff x="768" y="192"/>
              <a:chExt cx="288" cy="529"/>
            </a:xfrm>
          </p:grpSpPr>
          <p:grpSp>
            <p:nvGrpSpPr>
              <p:cNvPr id="82659" name="Group 7907"/>
              <p:cNvGrpSpPr>
                <a:grpSpLocks/>
              </p:cNvGrpSpPr>
              <p:nvPr/>
            </p:nvGrpSpPr>
            <p:grpSpPr bwMode="auto">
              <a:xfrm>
                <a:off x="768" y="193"/>
                <a:ext cx="288" cy="528"/>
                <a:chOff x="2688" y="1968"/>
                <a:chExt cx="288" cy="528"/>
              </a:xfrm>
            </p:grpSpPr>
            <p:sp>
              <p:nvSpPr>
                <p:cNvPr id="82660" name="Rectangle 790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61" name="Rectangle 790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62" name="Rectangle 791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63" name="Rectangle 791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64" name="Rectangle 791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65" name="Rectangle 791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66" name="Rectangle 791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67" name="Rectangle 791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68" name="Rectangle 791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69" name="Rectangle 791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70" name="Rectangle 791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71" name="Rectangle 791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72" name="Rectangle 792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73" name="Rectangle 792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74" name="Rectangle 792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75" name="Rectangle 792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76" name="Rectangle 792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77" name="Rectangle 792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78" name="Rectangle 792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79" name="Rectangle 792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80" name="Rectangle 792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81" name="Rectangle 792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82" name="Rectangle 793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83" name="Rectangle 793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84" name="Rectangle 793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85" name="Rectangle 793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86" name="Rectangle 793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87" name="Rectangle 793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88" name="Rectangle 793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89" name="Rectangle 793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90" name="Rectangle 793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91" name="Rectangle 793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92" name="Rectangle 794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93" name="Rectangle 794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94" name="Rectangle 794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95" name="Rectangle 794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96" name="Rectangle 794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97" name="Rectangle 794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98" name="Rectangle 794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699" name="Rectangle 794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00" name="Rectangle 794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01" name="Rectangle 794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02" name="Rectangle 795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03" name="Rectangle 795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04" name="Rectangle 795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05" name="Rectangle 795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06" name="Rectangle 795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07" name="Rectangle 795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08" name="Rectangle 795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09" name="Rectangle 795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10" name="Rectangle 795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11" name="Rectangle 795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12" name="Rectangle 796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13" name="Rectangle 796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14" name="Rectangle 796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15" name="Rectangle 796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16" name="Rectangle 796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17" name="Rectangle 796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18" name="Rectangle 796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19" name="Rectangle 796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20" name="Rectangle 796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21" name="Rectangle 796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22" name="Rectangle 797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23" name="Rectangle 797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24" name="Rectangle 797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25" name="Rectangle 797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26" name="Rectangle 797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27" name="Rectangle 797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28" name="Rectangle 797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29" name="Rectangle 797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30" name="Rectangle 797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31" name="Rectangle 797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32" name="Rectangle 798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33" name="Rectangle 798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34" name="Rectangle 798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2735" name="Rectangle 798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36" name="Rectangle 798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37" name="Rectangle 798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38" name="Oval 798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2739" name="Rectangle 798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40" name="Rectangle 798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41" name="Rectangle 798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42" name="Rectangle 799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43" name="Rectangle 799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44" name="Rectangle 799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45" name="Rectangle 799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46" name="Rectangle 799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47" name="Rectangle 799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48" name="Rectangle 799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49" name="Rectangle 799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50" name="Rectangle 799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51" name="Rectangle 799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52" name="Rectangle 800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53" name="Rectangle 800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54" name="Rectangle 800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55" name="Rectangle 800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56" name="Rectangle 800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57" name="Rectangle 800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58" name="Rectangle 800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59" name="Rectangle 800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60" name="Rectangle 800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61" name="Rectangle 800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62" name="Rectangle 801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63" name="Rectangle 801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64" name="Rectangle 801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65" name="Rectangle 801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66" name="Rectangle 801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67" name="Rectangle 801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68" name="Rectangle 801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69" name="Rectangle 801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70" name="Rectangle 801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71" name="Rectangle 801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72" name="Rectangle 802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73" name="Rectangle 802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74" name="Rectangle 802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75" name="Rectangle 802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76" name="Rectangle 802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77" name="Rectangle 802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78" name="Rectangle 802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79" name="Rectangle 802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80" name="Rectangle 802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81" name="Rectangle 802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82" name="Rectangle 803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83" name="Rectangle 803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84" name="Rectangle 803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85" name="Rectangle 803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86" name="Rectangle 803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87" name="Rectangle 803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88" name="Rectangle 803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89" name="Rectangle 803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90" name="Rectangle 803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91" name="Rectangle 803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92" name="Rectangle 804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93" name="Rectangle 804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94" name="Rectangle 804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95" name="Rectangle 804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96" name="Rectangle 804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97" name="Rectangle 804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98" name="Rectangle 804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799" name="Rectangle 804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00" name="Rectangle 804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01" name="Rectangle 804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02" name="Rectangle 805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03" name="Rectangle 805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04" name="Rectangle 805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05" name="Rectangle 805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06" name="Rectangle 805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07" name="Rectangle 805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08" name="Rectangle 805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2809" name="Rectangle 805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10" name="Rectangle 805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11" name="Oval 805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12" name="Rectangle 806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13" name="Freeform 806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814" name="Freeform 806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815" name="Rectangle 806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2816" name="Group 8064"/>
            <p:cNvGrpSpPr>
              <a:grpSpLocks/>
            </p:cNvGrpSpPr>
            <p:nvPr/>
          </p:nvGrpSpPr>
          <p:grpSpPr bwMode="auto">
            <a:xfrm flipH="1">
              <a:off x="3288" y="1343"/>
              <a:ext cx="288" cy="529"/>
              <a:chOff x="768" y="192"/>
              <a:chExt cx="288" cy="529"/>
            </a:xfrm>
          </p:grpSpPr>
          <p:grpSp>
            <p:nvGrpSpPr>
              <p:cNvPr id="82817" name="Group 8065"/>
              <p:cNvGrpSpPr>
                <a:grpSpLocks/>
              </p:cNvGrpSpPr>
              <p:nvPr/>
            </p:nvGrpSpPr>
            <p:grpSpPr bwMode="auto">
              <a:xfrm>
                <a:off x="768" y="193"/>
                <a:ext cx="288" cy="528"/>
                <a:chOff x="2688" y="1968"/>
                <a:chExt cx="288" cy="528"/>
              </a:xfrm>
            </p:grpSpPr>
            <p:sp>
              <p:nvSpPr>
                <p:cNvPr id="82818" name="Rectangle 806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19" name="Rectangle 806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20" name="Rectangle 806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21" name="Rectangle 806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22" name="Rectangle 807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23" name="Rectangle 807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24" name="Rectangle 807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25" name="Rectangle 807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26" name="Rectangle 807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27" name="Rectangle 807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28" name="Rectangle 807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29" name="Rectangle 807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30" name="Rectangle 807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31" name="Rectangle 807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32" name="Rectangle 808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33" name="Rectangle 808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34" name="Rectangle 808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35" name="Rectangle 808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36" name="Rectangle 808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37" name="Rectangle 808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38" name="Rectangle 808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39" name="Rectangle 808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40" name="Rectangle 808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41" name="Rectangle 808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42" name="Rectangle 809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43" name="Rectangle 809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44" name="Rectangle 809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45" name="Rectangle 809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46" name="Rectangle 809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47" name="Rectangle 809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48" name="Rectangle 809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49" name="Rectangle 809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50" name="Rectangle 809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51" name="Rectangle 809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52" name="Rectangle 810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53" name="Rectangle 810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54" name="Rectangle 810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55" name="Rectangle 810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56" name="Rectangle 810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57" name="Rectangle 810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58" name="Rectangle 810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59" name="Rectangle 810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60" name="Rectangle 810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61" name="Rectangle 810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62" name="Rectangle 811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63" name="Rectangle 811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64" name="Rectangle 811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65" name="Rectangle 811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66" name="Rectangle 811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67" name="Rectangle 811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68" name="Rectangle 811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69" name="Rectangle 811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70" name="Rectangle 811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71" name="Rectangle 811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72" name="Rectangle 812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73" name="Rectangle 812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74" name="Rectangle 812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75" name="Rectangle 812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76" name="Rectangle 812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77" name="Rectangle 812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78" name="Rectangle 812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79" name="Rectangle 812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80" name="Rectangle 812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81" name="Rectangle 812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82" name="Rectangle 813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83" name="Rectangle 813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84" name="Rectangle 813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85" name="Rectangle 813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86" name="Rectangle 813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87" name="Rectangle 813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88" name="Rectangle 813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89" name="Rectangle 813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90" name="Rectangle 813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91" name="Rectangle 813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92" name="Rectangle 814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2893" name="Rectangle 814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94" name="Rectangle 814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95" name="Rectangle 814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96" name="Oval 814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2897" name="Rectangle 814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98" name="Rectangle 814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899" name="Rectangle 814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00" name="Rectangle 814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01" name="Rectangle 814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02" name="Rectangle 815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03" name="Rectangle 815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04" name="Rectangle 815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05" name="Rectangle 815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06" name="Rectangle 815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07" name="Rectangle 815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08" name="Rectangle 815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09" name="Rectangle 815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10" name="Rectangle 815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11" name="Rectangle 815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12" name="Rectangle 816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13" name="Rectangle 816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14" name="Rectangle 816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15" name="Rectangle 816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16" name="Rectangle 816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17" name="Rectangle 816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18" name="Rectangle 816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19" name="Rectangle 816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20" name="Rectangle 816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21" name="Rectangle 816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22" name="Rectangle 817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23" name="Rectangle 817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24" name="Rectangle 817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25" name="Rectangle 817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26" name="Rectangle 817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27" name="Rectangle 817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28" name="Rectangle 817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29" name="Rectangle 817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30" name="Rectangle 817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31" name="Rectangle 817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32" name="Rectangle 818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33" name="Rectangle 818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34" name="Rectangle 818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35" name="Rectangle 818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36" name="Rectangle 818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37" name="Rectangle 818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38" name="Rectangle 818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39" name="Rectangle 818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40" name="Rectangle 818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41" name="Rectangle 818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42" name="Rectangle 819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43" name="Rectangle 819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44" name="Rectangle 819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45" name="Rectangle 819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46" name="Rectangle 819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47" name="Rectangle 819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48" name="Rectangle 819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49" name="Rectangle 819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50" name="Rectangle 819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51" name="Rectangle 819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52" name="Rectangle 820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53" name="Rectangle 820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54" name="Rectangle 820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55" name="Rectangle 820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56" name="Rectangle 820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57" name="Rectangle 820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58" name="Rectangle 820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59" name="Rectangle 820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60" name="Rectangle 820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61" name="Rectangle 820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62" name="Rectangle 821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63" name="Rectangle 821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64" name="Rectangle 821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65" name="Rectangle 821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66" name="Rectangle 821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2967" name="Rectangle 821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68" name="Rectangle 821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69" name="Oval 821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70" name="Rectangle 821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71" name="Freeform 821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972" name="Freeform 822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973" name="Rectangle 822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2974" name="Group 8222"/>
            <p:cNvGrpSpPr>
              <a:grpSpLocks/>
            </p:cNvGrpSpPr>
            <p:nvPr/>
          </p:nvGrpSpPr>
          <p:grpSpPr bwMode="auto">
            <a:xfrm flipH="1">
              <a:off x="3288" y="1918"/>
              <a:ext cx="288" cy="529"/>
              <a:chOff x="768" y="192"/>
              <a:chExt cx="288" cy="529"/>
            </a:xfrm>
          </p:grpSpPr>
          <p:grpSp>
            <p:nvGrpSpPr>
              <p:cNvPr id="82975" name="Group 8223"/>
              <p:cNvGrpSpPr>
                <a:grpSpLocks/>
              </p:cNvGrpSpPr>
              <p:nvPr/>
            </p:nvGrpSpPr>
            <p:grpSpPr bwMode="auto">
              <a:xfrm>
                <a:off x="768" y="193"/>
                <a:ext cx="288" cy="528"/>
                <a:chOff x="2688" y="1968"/>
                <a:chExt cx="288" cy="528"/>
              </a:xfrm>
            </p:grpSpPr>
            <p:sp>
              <p:nvSpPr>
                <p:cNvPr id="82976" name="Rectangle 822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77" name="Rectangle 822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78" name="Rectangle 822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79" name="Rectangle 822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80" name="Rectangle 822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81" name="Rectangle 822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82" name="Rectangle 823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83" name="Rectangle 823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84" name="Rectangle 823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85" name="Rectangle 823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86" name="Rectangle 823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87" name="Rectangle 823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88" name="Rectangle 823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89" name="Rectangle 823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90" name="Rectangle 823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91" name="Rectangle 823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92" name="Rectangle 824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93" name="Rectangle 824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94" name="Rectangle 824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95" name="Rectangle 824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96" name="Rectangle 824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97" name="Rectangle 824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98" name="Rectangle 824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2999" name="Rectangle 824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00" name="Rectangle 824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01" name="Rectangle 824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02" name="Rectangle 825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03" name="Rectangle 825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04" name="Rectangle 825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05" name="Rectangle 825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06" name="Rectangle 825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07" name="Rectangle 825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08" name="Rectangle 825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09" name="Rectangle 825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10" name="Rectangle 825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11" name="Rectangle 825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12" name="Rectangle 826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13" name="Rectangle 826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14" name="Rectangle 826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15" name="Rectangle 826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16" name="Rectangle 826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17" name="Rectangle 826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18" name="Rectangle 826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19" name="Rectangle 826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20" name="Rectangle 826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21" name="Rectangle 826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22" name="Rectangle 827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23" name="Rectangle 827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24" name="Rectangle 827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25" name="Rectangle 827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26" name="Rectangle 827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27" name="Rectangle 827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28" name="Rectangle 827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29" name="Rectangle 827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30" name="Rectangle 827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31" name="Rectangle 827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32" name="Rectangle 828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33" name="Rectangle 828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34" name="Rectangle 828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35" name="Rectangle 828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36" name="Rectangle 828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37" name="Rectangle 828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38" name="Rectangle 828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39" name="Rectangle 828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40" name="Rectangle 828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41" name="Rectangle 828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42" name="Rectangle 829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43" name="Rectangle 829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44" name="Rectangle 829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45" name="Rectangle 829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46" name="Rectangle 829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47" name="Rectangle 829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48" name="Rectangle 829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49" name="Rectangle 829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50" name="Rectangle 829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3051" name="Rectangle 829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52" name="Rectangle 830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53" name="Rectangle 830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54" name="Oval 830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3055" name="Rectangle 830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56" name="Rectangle 830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57" name="Rectangle 830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58" name="Rectangle 830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59" name="Rectangle 830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60" name="Rectangle 830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61" name="Rectangle 830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62" name="Rectangle 831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63" name="Rectangle 831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64" name="Rectangle 831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65" name="Rectangle 831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66" name="Rectangle 831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67" name="Rectangle 831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68" name="Rectangle 831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69" name="Rectangle 831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70" name="Rectangle 831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71" name="Rectangle 831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72" name="Rectangle 832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73" name="Rectangle 832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74" name="Rectangle 832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75" name="Rectangle 832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76" name="Rectangle 832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77" name="Rectangle 832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78" name="Rectangle 832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79" name="Rectangle 832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80" name="Rectangle 832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81" name="Rectangle 832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82" name="Rectangle 833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83" name="Rectangle 833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84" name="Rectangle 833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85" name="Rectangle 833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86" name="Rectangle 833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87" name="Rectangle 833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88" name="Rectangle 833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89" name="Rectangle 833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90" name="Rectangle 833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91" name="Rectangle 833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92" name="Rectangle 834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93" name="Rectangle 834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94" name="Rectangle 834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95" name="Rectangle 834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96" name="Rectangle 834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97" name="Rectangle 834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98" name="Rectangle 834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099" name="Rectangle 834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00" name="Rectangle 834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01" name="Rectangle 834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02" name="Rectangle 835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03" name="Rectangle 835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04" name="Rectangle 835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05" name="Rectangle 835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06" name="Rectangle 835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07" name="Rectangle 835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08" name="Rectangle 835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09" name="Rectangle 835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10" name="Rectangle 835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11" name="Rectangle 835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12" name="Rectangle 836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13" name="Rectangle 836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14" name="Rectangle 836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15" name="Rectangle 836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16" name="Rectangle 836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17" name="Rectangle 836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18" name="Rectangle 836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19" name="Rectangle 836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20" name="Rectangle 836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21" name="Rectangle 836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22" name="Rectangle 837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23" name="Rectangle 837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24" name="Rectangle 837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3125" name="Rectangle 837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26" name="Rectangle 837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27" name="Oval 837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28" name="Rectangle 837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29" name="Freeform 837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130" name="Freeform 837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131" name="Rectangle 837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3132" name="Group 8380"/>
            <p:cNvGrpSpPr>
              <a:grpSpLocks/>
            </p:cNvGrpSpPr>
            <p:nvPr/>
          </p:nvGrpSpPr>
          <p:grpSpPr bwMode="auto">
            <a:xfrm flipH="1">
              <a:off x="3288" y="2495"/>
              <a:ext cx="288" cy="529"/>
              <a:chOff x="768" y="192"/>
              <a:chExt cx="288" cy="529"/>
            </a:xfrm>
          </p:grpSpPr>
          <p:grpSp>
            <p:nvGrpSpPr>
              <p:cNvPr id="83133" name="Group 8381"/>
              <p:cNvGrpSpPr>
                <a:grpSpLocks/>
              </p:cNvGrpSpPr>
              <p:nvPr/>
            </p:nvGrpSpPr>
            <p:grpSpPr bwMode="auto">
              <a:xfrm>
                <a:off x="768" y="193"/>
                <a:ext cx="288" cy="528"/>
                <a:chOff x="2688" y="1968"/>
                <a:chExt cx="288" cy="528"/>
              </a:xfrm>
            </p:grpSpPr>
            <p:sp>
              <p:nvSpPr>
                <p:cNvPr id="83134" name="Rectangle 838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35" name="Rectangle 838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36" name="Rectangle 838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37" name="Rectangle 838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38" name="Rectangle 838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39" name="Rectangle 838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40" name="Rectangle 838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41" name="Rectangle 838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42" name="Rectangle 839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43" name="Rectangle 839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44" name="Rectangle 839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45" name="Rectangle 839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46" name="Rectangle 839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47" name="Rectangle 839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48" name="Rectangle 839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49" name="Rectangle 839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50" name="Rectangle 839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51" name="Rectangle 839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52" name="Rectangle 840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53" name="Rectangle 840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54" name="Rectangle 840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55" name="Rectangle 840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56" name="Rectangle 840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57" name="Rectangle 840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58" name="Rectangle 840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59" name="Rectangle 840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60" name="Rectangle 840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61" name="Rectangle 840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62" name="Rectangle 841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63" name="Rectangle 841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64" name="Rectangle 841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65" name="Rectangle 841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66" name="Rectangle 841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67" name="Rectangle 841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68" name="Rectangle 841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69" name="Rectangle 841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70" name="Rectangle 841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71" name="Rectangle 841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72" name="Rectangle 842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73" name="Rectangle 842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74" name="Rectangle 842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75" name="Rectangle 842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76" name="Rectangle 842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77" name="Rectangle 842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78" name="Rectangle 842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79" name="Rectangle 842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80" name="Rectangle 842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81" name="Rectangle 842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82" name="Rectangle 843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83" name="Rectangle 843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84" name="Rectangle 843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85" name="Rectangle 843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86" name="Rectangle 843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87" name="Rectangle 843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88" name="Rectangle 843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89" name="Rectangle 843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90" name="Rectangle 843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91" name="Rectangle 843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92" name="Rectangle 844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93" name="Rectangle 844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94" name="Rectangle 844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95" name="Rectangle 844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96" name="Rectangle 844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97" name="Rectangle 844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98" name="Rectangle 844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199" name="Rectangle 844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00" name="Rectangle 844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01" name="Rectangle 844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02" name="Rectangle 845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03" name="Rectangle 845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04" name="Rectangle 845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05" name="Rectangle 845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06" name="Rectangle 845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07" name="Rectangle 845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08" name="Rectangle 845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3209" name="Rectangle 845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10" name="Rectangle 845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11" name="Rectangle 845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12" name="Oval 846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3213" name="Rectangle 846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14" name="Rectangle 846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15" name="Rectangle 846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16" name="Rectangle 846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17" name="Rectangle 846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18" name="Rectangle 846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19" name="Rectangle 846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20" name="Rectangle 846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21" name="Rectangle 846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22" name="Rectangle 847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23" name="Rectangle 847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24" name="Rectangle 847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25" name="Rectangle 847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26" name="Rectangle 847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27" name="Rectangle 847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28" name="Rectangle 847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29" name="Rectangle 847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30" name="Rectangle 847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31" name="Rectangle 847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32" name="Rectangle 848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33" name="Rectangle 848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34" name="Rectangle 848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35" name="Rectangle 848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36" name="Rectangle 848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37" name="Rectangle 848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38" name="Rectangle 848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39" name="Rectangle 848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40" name="Rectangle 848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41" name="Rectangle 848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42" name="Rectangle 849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43" name="Rectangle 849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44" name="Rectangle 849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45" name="Rectangle 849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46" name="Rectangle 849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47" name="Rectangle 849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48" name="Rectangle 849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49" name="Rectangle 849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50" name="Rectangle 849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51" name="Rectangle 849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52" name="Rectangle 850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53" name="Rectangle 850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54" name="Rectangle 850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55" name="Rectangle 850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56" name="Rectangle 850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57" name="Rectangle 850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58" name="Rectangle 850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59" name="Rectangle 850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60" name="Rectangle 850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61" name="Rectangle 850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62" name="Rectangle 851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63" name="Rectangle 851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64" name="Rectangle 851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65" name="Rectangle 851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66" name="Rectangle 851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67" name="Rectangle 851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68" name="Rectangle 851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69" name="Rectangle 851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70" name="Rectangle 851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71" name="Rectangle 851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72" name="Rectangle 852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73" name="Rectangle 852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74" name="Rectangle 852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75" name="Rectangle 852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76" name="Rectangle 852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77" name="Rectangle 852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78" name="Rectangle 852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79" name="Rectangle 852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80" name="Rectangle 852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81" name="Rectangle 852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82" name="Rectangle 853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3283" name="Rectangle 853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84" name="Rectangle 853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85" name="Oval 853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86" name="Rectangle 853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87" name="Freeform 853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288" name="Freeform 853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289" name="Rectangle 853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3290" name="Group 8538"/>
            <p:cNvGrpSpPr>
              <a:grpSpLocks/>
            </p:cNvGrpSpPr>
            <p:nvPr/>
          </p:nvGrpSpPr>
          <p:grpSpPr bwMode="auto">
            <a:xfrm flipH="1">
              <a:off x="3288" y="3070"/>
              <a:ext cx="288" cy="529"/>
              <a:chOff x="768" y="192"/>
              <a:chExt cx="288" cy="529"/>
            </a:xfrm>
          </p:grpSpPr>
          <p:grpSp>
            <p:nvGrpSpPr>
              <p:cNvPr id="83291" name="Group 8539"/>
              <p:cNvGrpSpPr>
                <a:grpSpLocks/>
              </p:cNvGrpSpPr>
              <p:nvPr/>
            </p:nvGrpSpPr>
            <p:grpSpPr bwMode="auto">
              <a:xfrm>
                <a:off x="768" y="193"/>
                <a:ext cx="288" cy="528"/>
                <a:chOff x="2688" y="1968"/>
                <a:chExt cx="288" cy="528"/>
              </a:xfrm>
            </p:grpSpPr>
            <p:sp>
              <p:nvSpPr>
                <p:cNvPr id="83292" name="Rectangle 854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93" name="Rectangle 854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94" name="Rectangle 854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95" name="Rectangle 854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96" name="Rectangle 854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97" name="Rectangle 854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98" name="Rectangle 854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299" name="Rectangle 854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00" name="Rectangle 854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01" name="Rectangle 854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02" name="Rectangle 855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03" name="Rectangle 855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04" name="Rectangle 855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05" name="Rectangle 855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06" name="Rectangle 855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07" name="Rectangle 855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08" name="Rectangle 855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09" name="Rectangle 855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10" name="Rectangle 855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11" name="Rectangle 855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12" name="Rectangle 856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13" name="Rectangle 856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14" name="Rectangle 856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15" name="Rectangle 856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16" name="Rectangle 856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17" name="Rectangle 856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18" name="Rectangle 856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19" name="Rectangle 856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20" name="Rectangle 856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21" name="Rectangle 856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22" name="Rectangle 857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23" name="Rectangle 857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24" name="Rectangle 857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25" name="Rectangle 857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26" name="Rectangle 857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27" name="Rectangle 857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28" name="Rectangle 857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29" name="Rectangle 857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30" name="Rectangle 857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31" name="Rectangle 857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32" name="Rectangle 858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33" name="Rectangle 858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34" name="Rectangle 858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35" name="Rectangle 858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36" name="Rectangle 858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37" name="Rectangle 858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38" name="Rectangle 858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39" name="Rectangle 858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40" name="Rectangle 858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41" name="Rectangle 858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42" name="Rectangle 859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43" name="Rectangle 859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44" name="Rectangle 859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45" name="Rectangle 859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46" name="Rectangle 859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47" name="Rectangle 859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48" name="Rectangle 859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49" name="Rectangle 859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50" name="Rectangle 859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51" name="Rectangle 859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52" name="Rectangle 860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53" name="Rectangle 860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54" name="Rectangle 860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55" name="Rectangle 860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56" name="Rectangle 860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57" name="Rectangle 860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58" name="Rectangle 860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59" name="Rectangle 860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60" name="Rectangle 860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61" name="Rectangle 860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62" name="Rectangle 861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63" name="Rectangle 861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64" name="Rectangle 861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65" name="Rectangle 861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66" name="Rectangle 861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3367" name="Rectangle 861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68" name="Rectangle 861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69" name="Rectangle 861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70" name="Oval 861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3371" name="Rectangle 861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72" name="Rectangle 862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73" name="Rectangle 862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74" name="Rectangle 862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75" name="Rectangle 862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76" name="Rectangle 862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77" name="Rectangle 862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78" name="Rectangle 862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79" name="Rectangle 862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80" name="Rectangle 862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81" name="Rectangle 862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82" name="Rectangle 863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83" name="Rectangle 863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84" name="Rectangle 863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85" name="Rectangle 863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86" name="Rectangle 863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87" name="Rectangle 863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88" name="Rectangle 863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89" name="Rectangle 863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90" name="Rectangle 863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91" name="Rectangle 863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92" name="Rectangle 864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93" name="Rectangle 864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94" name="Rectangle 864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95" name="Rectangle 864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96" name="Rectangle 864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97" name="Rectangle 864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98" name="Rectangle 864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399" name="Rectangle 864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00" name="Rectangle 864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01" name="Rectangle 864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02" name="Rectangle 865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03" name="Rectangle 865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04" name="Rectangle 865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05" name="Rectangle 865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06" name="Rectangle 865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07" name="Rectangle 865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08" name="Rectangle 865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09" name="Rectangle 865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10" name="Rectangle 865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11" name="Rectangle 865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12" name="Rectangle 866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13" name="Rectangle 866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14" name="Rectangle 866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15" name="Rectangle 866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16" name="Rectangle 866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17" name="Rectangle 866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18" name="Rectangle 866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19" name="Rectangle 866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20" name="Rectangle 866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21" name="Rectangle 866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22" name="Rectangle 867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23" name="Rectangle 867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24" name="Rectangle 867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25" name="Rectangle 867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26" name="Rectangle 867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27" name="Rectangle 867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28" name="Rectangle 867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29" name="Rectangle 867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30" name="Rectangle 867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31" name="Rectangle 867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32" name="Rectangle 868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33" name="Rectangle 868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34" name="Rectangle 868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35" name="Rectangle 868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36" name="Rectangle 868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37" name="Rectangle 868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38" name="Rectangle 868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39" name="Rectangle 868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40" name="Rectangle 868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3441" name="Rectangle 868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42" name="Rectangle 869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43" name="Oval 869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44" name="Rectangle 869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45" name="Freeform 869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446" name="Freeform 869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447" name="Rectangle 869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3448" name="Group 8696"/>
            <p:cNvGrpSpPr>
              <a:grpSpLocks/>
            </p:cNvGrpSpPr>
            <p:nvPr/>
          </p:nvGrpSpPr>
          <p:grpSpPr bwMode="auto">
            <a:xfrm flipH="1">
              <a:off x="3288" y="3646"/>
              <a:ext cx="288" cy="529"/>
              <a:chOff x="768" y="192"/>
              <a:chExt cx="288" cy="529"/>
            </a:xfrm>
          </p:grpSpPr>
          <p:grpSp>
            <p:nvGrpSpPr>
              <p:cNvPr id="83449" name="Group 8697"/>
              <p:cNvGrpSpPr>
                <a:grpSpLocks/>
              </p:cNvGrpSpPr>
              <p:nvPr/>
            </p:nvGrpSpPr>
            <p:grpSpPr bwMode="auto">
              <a:xfrm>
                <a:off x="768" y="193"/>
                <a:ext cx="288" cy="528"/>
                <a:chOff x="2688" y="1968"/>
                <a:chExt cx="288" cy="528"/>
              </a:xfrm>
            </p:grpSpPr>
            <p:sp>
              <p:nvSpPr>
                <p:cNvPr id="83450" name="Rectangle 869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51" name="Rectangle 869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52" name="Rectangle 870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53" name="Rectangle 870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54" name="Rectangle 870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55" name="Rectangle 870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56" name="Rectangle 870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57" name="Rectangle 870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58" name="Rectangle 870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59" name="Rectangle 870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60" name="Rectangle 870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61" name="Rectangle 870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62" name="Rectangle 871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63" name="Rectangle 871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64" name="Rectangle 871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65" name="Rectangle 871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66" name="Rectangle 871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67" name="Rectangle 871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68" name="Rectangle 871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69" name="Rectangle 871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70" name="Rectangle 871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71" name="Rectangle 871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72" name="Rectangle 872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73" name="Rectangle 872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74" name="Rectangle 872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75" name="Rectangle 872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76" name="Rectangle 872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77" name="Rectangle 872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78" name="Rectangle 872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79" name="Rectangle 872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80" name="Rectangle 872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81" name="Rectangle 872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82" name="Rectangle 873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83" name="Rectangle 873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84" name="Rectangle 873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85" name="Rectangle 873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86" name="Rectangle 873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87" name="Rectangle 873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88" name="Rectangle 873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89" name="Rectangle 873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90" name="Rectangle 873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91" name="Rectangle 873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92" name="Rectangle 874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93" name="Rectangle 874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94" name="Rectangle 874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95" name="Rectangle 874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96" name="Rectangle 874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97" name="Rectangle 874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98" name="Rectangle 874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499" name="Rectangle 874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00" name="Rectangle 874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01" name="Rectangle 874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02" name="Rectangle 875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03" name="Rectangle 875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04" name="Rectangle 875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05" name="Rectangle 875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06" name="Rectangle 875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07" name="Rectangle 875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08" name="Rectangle 875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09" name="Rectangle 875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10" name="Rectangle 875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11" name="Rectangle 875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12" name="Rectangle 876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13" name="Rectangle 876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14" name="Rectangle 876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15" name="Rectangle 876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16" name="Rectangle 876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17" name="Rectangle 876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18" name="Rectangle 876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19" name="Rectangle 876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20" name="Rectangle 876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21" name="Rectangle 876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22" name="Rectangle 877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23" name="Rectangle 877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24" name="Rectangle 877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3525" name="Rectangle 877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26" name="Rectangle 877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27" name="Rectangle 877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28" name="Oval 877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3529" name="Rectangle 877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30" name="Rectangle 877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31" name="Rectangle 877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32" name="Rectangle 878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33" name="Rectangle 878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34" name="Rectangle 878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35" name="Rectangle 878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36" name="Rectangle 878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37" name="Rectangle 878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38" name="Rectangle 878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39" name="Rectangle 878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40" name="Rectangle 878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41" name="Rectangle 878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42" name="Rectangle 879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43" name="Rectangle 879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44" name="Rectangle 879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45" name="Rectangle 879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46" name="Rectangle 879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47" name="Rectangle 879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48" name="Rectangle 879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49" name="Rectangle 879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50" name="Rectangle 879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51" name="Rectangle 879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52" name="Rectangle 880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53" name="Rectangle 880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54" name="Rectangle 880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55" name="Rectangle 880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56" name="Rectangle 880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57" name="Rectangle 880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58" name="Rectangle 880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59" name="Rectangle 880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60" name="Rectangle 880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61" name="Rectangle 880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62" name="Rectangle 881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63" name="Rectangle 881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64" name="Rectangle 881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65" name="Rectangle 881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66" name="Rectangle 881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67" name="Rectangle 881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68" name="Rectangle 881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69" name="Rectangle 881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70" name="Rectangle 881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71" name="Rectangle 881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72" name="Rectangle 882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73" name="Rectangle 882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74" name="Rectangle 882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75" name="Rectangle 882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76" name="Rectangle 882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77" name="Rectangle 882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78" name="Rectangle 882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79" name="Rectangle 882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80" name="Rectangle 882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81" name="Rectangle 882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82" name="Rectangle 883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83" name="Rectangle 883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84" name="Rectangle 883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85" name="Rectangle 883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86" name="Rectangle 883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87" name="Rectangle 883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88" name="Rectangle 883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89" name="Rectangle 883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90" name="Rectangle 883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91" name="Rectangle 883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92" name="Rectangle 884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93" name="Rectangle 884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94" name="Rectangle 884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95" name="Rectangle 884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96" name="Rectangle 884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97" name="Rectangle 884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598" name="Rectangle 884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3599" name="Rectangle 884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00" name="Rectangle 884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01" name="Oval 884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02" name="Rectangle 885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03" name="Freeform 885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604" name="Freeform 885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605" name="Rectangle 885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3606" name="Group 8854"/>
            <p:cNvGrpSpPr>
              <a:grpSpLocks/>
            </p:cNvGrpSpPr>
            <p:nvPr/>
          </p:nvGrpSpPr>
          <p:grpSpPr bwMode="auto">
            <a:xfrm flipH="1">
              <a:off x="3632" y="191"/>
              <a:ext cx="288" cy="529"/>
              <a:chOff x="768" y="192"/>
              <a:chExt cx="288" cy="529"/>
            </a:xfrm>
          </p:grpSpPr>
          <p:grpSp>
            <p:nvGrpSpPr>
              <p:cNvPr id="83607" name="Group 8855"/>
              <p:cNvGrpSpPr>
                <a:grpSpLocks/>
              </p:cNvGrpSpPr>
              <p:nvPr/>
            </p:nvGrpSpPr>
            <p:grpSpPr bwMode="auto">
              <a:xfrm>
                <a:off x="768" y="193"/>
                <a:ext cx="288" cy="528"/>
                <a:chOff x="2688" y="1968"/>
                <a:chExt cx="288" cy="528"/>
              </a:xfrm>
            </p:grpSpPr>
            <p:sp>
              <p:nvSpPr>
                <p:cNvPr id="83608" name="Rectangle 885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09" name="Rectangle 885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10" name="Rectangle 885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11" name="Rectangle 885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12" name="Rectangle 886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13" name="Rectangle 886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14" name="Rectangle 886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15" name="Rectangle 886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16" name="Rectangle 886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17" name="Rectangle 886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18" name="Rectangle 886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19" name="Rectangle 886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20" name="Rectangle 886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21" name="Rectangle 886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22" name="Rectangle 887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23" name="Rectangle 887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24" name="Rectangle 887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25" name="Rectangle 887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26" name="Rectangle 887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27" name="Rectangle 887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28" name="Rectangle 887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29" name="Rectangle 887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30" name="Rectangle 887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31" name="Rectangle 887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32" name="Rectangle 888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33" name="Rectangle 888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34" name="Rectangle 888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35" name="Rectangle 888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36" name="Rectangle 888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37" name="Rectangle 888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38" name="Rectangle 888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39" name="Rectangle 888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40" name="Rectangle 888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41" name="Rectangle 888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42" name="Rectangle 889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43" name="Rectangle 889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44" name="Rectangle 889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45" name="Rectangle 889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46" name="Rectangle 889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47" name="Rectangle 889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48" name="Rectangle 889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49" name="Rectangle 889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50" name="Rectangle 889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51" name="Rectangle 889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52" name="Rectangle 890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53" name="Rectangle 890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54" name="Rectangle 890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55" name="Rectangle 890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56" name="Rectangle 890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57" name="Rectangle 890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58" name="Rectangle 890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59" name="Rectangle 890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60" name="Rectangle 890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61" name="Rectangle 890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62" name="Rectangle 891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63" name="Rectangle 891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64" name="Rectangle 891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65" name="Rectangle 891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66" name="Rectangle 891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67" name="Rectangle 891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68" name="Rectangle 891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69" name="Rectangle 891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70" name="Rectangle 891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71" name="Rectangle 891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72" name="Rectangle 892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73" name="Rectangle 892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74" name="Rectangle 892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75" name="Rectangle 892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76" name="Rectangle 892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77" name="Rectangle 892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78" name="Rectangle 892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79" name="Rectangle 892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80" name="Rectangle 892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81" name="Rectangle 892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82" name="Rectangle 893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3683" name="Rectangle 893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84" name="Rectangle 893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85" name="Rectangle 893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86" name="Oval 893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3687" name="Rectangle 893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88" name="Rectangle 893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89" name="Rectangle 893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90" name="Rectangle 893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91" name="Rectangle 893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92" name="Rectangle 894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93" name="Rectangle 894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94" name="Rectangle 894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95" name="Rectangle 894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96" name="Rectangle 894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97" name="Rectangle 894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98" name="Rectangle 894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699" name="Rectangle 894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00" name="Rectangle 894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01" name="Rectangle 894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02" name="Rectangle 895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03" name="Rectangle 895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04" name="Rectangle 895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05" name="Rectangle 895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06" name="Rectangle 895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07" name="Rectangle 895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08" name="Rectangle 895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09" name="Rectangle 895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10" name="Rectangle 895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11" name="Rectangle 895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12" name="Rectangle 896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13" name="Rectangle 896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14" name="Rectangle 896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15" name="Rectangle 896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16" name="Rectangle 896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17" name="Rectangle 896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18" name="Rectangle 896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19" name="Rectangle 896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20" name="Rectangle 896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21" name="Rectangle 896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22" name="Rectangle 897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23" name="Rectangle 897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24" name="Rectangle 897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25" name="Rectangle 897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26" name="Rectangle 897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27" name="Rectangle 897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28" name="Rectangle 897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29" name="Rectangle 897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30" name="Rectangle 897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31" name="Rectangle 897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32" name="Rectangle 898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33" name="Rectangle 898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34" name="Rectangle 898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35" name="Rectangle 898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36" name="Rectangle 898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37" name="Rectangle 898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38" name="Rectangle 898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39" name="Rectangle 898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40" name="Rectangle 898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41" name="Rectangle 898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42" name="Rectangle 899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43" name="Rectangle 899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44" name="Rectangle 899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45" name="Rectangle 899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46" name="Rectangle 899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47" name="Rectangle 899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48" name="Rectangle 899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49" name="Rectangle 899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50" name="Rectangle 899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51" name="Rectangle 899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52" name="Rectangle 900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53" name="Rectangle 900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54" name="Rectangle 900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55" name="Rectangle 900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56" name="Rectangle 900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3757" name="Rectangle 900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58" name="Rectangle 900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59" name="Oval 900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60" name="Rectangle 900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61" name="Freeform 900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762" name="Freeform 901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763" name="Rectangle 901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3764" name="Group 9012"/>
            <p:cNvGrpSpPr>
              <a:grpSpLocks/>
            </p:cNvGrpSpPr>
            <p:nvPr/>
          </p:nvGrpSpPr>
          <p:grpSpPr bwMode="auto">
            <a:xfrm flipH="1">
              <a:off x="3632" y="766"/>
              <a:ext cx="288" cy="529"/>
              <a:chOff x="768" y="192"/>
              <a:chExt cx="288" cy="529"/>
            </a:xfrm>
          </p:grpSpPr>
          <p:grpSp>
            <p:nvGrpSpPr>
              <p:cNvPr id="83765" name="Group 9013"/>
              <p:cNvGrpSpPr>
                <a:grpSpLocks/>
              </p:cNvGrpSpPr>
              <p:nvPr/>
            </p:nvGrpSpPr>
            <p:grpSpPr bwMode="auto">
              <a:xfrm>
                <a:off x="768" y="193"/>
                <a:ext cx="288" cy="528"/>
                <a:chOff x="2688" y="1968"/>
                <a:chExt cx="288" cy="528"/>
              </a:xfrm>
            </p:grpSpPr>
            <p:sp>
              <p:nvSpPr>
                <p:cNvPr id="83766" name="Rectangle 901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67" name="Rectangle 901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68" name="Rectangle 901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69" name="Rectangle 901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70" name="Rectangle 901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71" name="Rectangle 901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72" name="Rectangle 902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73" name="Rectangle 902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74" name="Rectangle 902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75" name="Rectangle 902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76" name="Rectangle 902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77" name="Rectangle 902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78" name="Rectangle 902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79" name="Rectangle 902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80" name="Rectangle 902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81" name="Rectangle 902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82" name="Rectangle 903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83" name="Rectangle 903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84" name="Rectangle 903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85" name="Rectangle 903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86" name="Rectangle 903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87" name="Rectangle 903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88" name="Rectangle 903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89" name="Rectangle 903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90" name="Rectangle 903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91" name="Rectangle 903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92" name="Rectangle 904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93" name="Rectangle 904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94" name="Rectangle 904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95" name="Rectangle 904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96" name="Rectangle 904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97" name="Rectangle 904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98" name="Rectangle 904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799" name="Rectangle 904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00" name="Rectangle 904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01" name="Rectangle 904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02" name="Rectangle 905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03" name="Rectangle 905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04" name="Rectangle 905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05" name="Rectangle 905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06" name="Rectangle 905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07" name="Rectangle 905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08" name="Rectangle 905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09" name="Rectangle 905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10" name="Rectangle 905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11" name="Rectangle 905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12" name="Rectangle 906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13" name="Rectangle 906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14" name="Rectangle 906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15" name="Rectangle 906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16" name="Rectangle 906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17" name="Rectangle 906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18" name="Rectangle 906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19" name="Rectangle 906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20" name="Rectangle 906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21" name="Rectangle 906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22" name="Rectangle 907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23" name="Rectangle 907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24" name="Rectangle 907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25" name="Rectangle 907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26" name="Rectangle 907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27" name="Rectangle 907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28" name="Rectangle 907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29" name="Rectangle 907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30" name="Rectangle 907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31" name="Rectangle 907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32" name="Rectangle 908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33" name="Rectangle 908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34" name="Rectangle 908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35" name="Rectangle 908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36" name="Rectangle 908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37" name="Rectangle 908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38" name="Rectangle 908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39" name="Rectangle 908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40" name="Rectangle 908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3841" name="Rectangle 908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42" name="Rectangle 909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43" name="Rectangle 909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44" name="Oval 909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3845" name="Rectangle 909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46" name="Rectangle 909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47" name="Rectangle 909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48" name="Rectangle 909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49" name="Rectangle 909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50" name="Rectangle 909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51" name="Rectangle 909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52" name="Rectangle 910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53" name="Rectangle 910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54" name="Rectangle 910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55" name="Rectangle 910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56" name="Rectangle 910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57" name="Rectangle 910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58" name="Rectangle 910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59" name="Rectangle 910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60" name="Rectangle 910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61" name="Rectangle 910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62" name="Rectangle 911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63" name="Rectangle 911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64" name="Rectangle 911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65" name="Rectangle 911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66" name="Rectangle 911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67" name="Rectangle 911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68" name="Rectangle 911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69" name="Rectangle 911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70" name="Rectangle 911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71" name="Rectangle 911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72" name="Rectangle 912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73" name="Rectangle 912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74" name="Rectangle 912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75" name="Rectangle 912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76" name="Rectangle 912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77" name="Rectangle 912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78" name="Rectangle 912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79" name="Rectangle 912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80" name="Rectangle 912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81" name="Rectangle 912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82" name="Rectangle 913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83" name="Rectangle 913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84" name="Rectangle 913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85" name="Rectangle 913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86" name="Rectangle 913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87" name="Rectangle 913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88" name="Rectangle 913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89" name="Rectangle 913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90" name="Rectangle 913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91" name="Rectangle 913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92" name="Rectangle 914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93" name="Rectangle 914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94" name="Rectangle 914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95" name="Rectangle 914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96" name="Rectangle 914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97" name="Rectangle 914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98" name="Rectangle 914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899" name="Rectangle 914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00" name="Rectangle 914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01" name="Rectangle 914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02" name="Rectangle 915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03" name="Rectangle 915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04" name="Rectangle 915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05" name="Rectangle 915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06" name="Rectangle 915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07" name="Rectangle 915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08" name="Rectangle 915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09" name="Rectangle 915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10" name="Rectangle 915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11" name="Rectangle 915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12" name="Rectangle 916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13" name="Rectangle 916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14" name="Rectangle 916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3915" name="Rectangle 916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16" name="Rectangle 916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17" name="Oval 916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18" name="Rectangle 916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19" name="Freeform 916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920" name="Freeform 916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3921" name="Rectangle 916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3922" name="Group 9170"/>
            <p:cNvGrpSpPr>
              <a:grpSpLocks/>
            </p:cNvGrpSpPr>
            <p:nvPr/>
          </p:nvGrpSpPr>
          <p:grpSpPr bwMode="auto">
            <a:xfrm flipH="1">
              <a:off x="3632" y="1343"/>
              <a:ext cx="288" cy="529"/>
              <a:chOff x="768" y="192"/>
              <a:chExt cx="288" cy="529"/>
            </a:xfrm>
          </p:grpSpPr>
          <p:grpSp>
            <p:nvGrpSpPr>
              <p:cNvPr id="83923" name="Group 9171"/>
              <p:cNvGrpSpPr>
                <a:grpSpLocks/>
              </p:cNvGrpSpPr>
              <p:nvPr/>
            </p:nvGrpSpPr>
            <p:grpSpPr bwMode="auto">
              <a:xfrm>
                <a:off x="768" y="193"/>
                <a:ext cx="288" cy="528"/>
                <a:chOff x="2688" y="1968"/>
                <a:chExt cx="288" cy="528"/>
              </a:xfrm>
            </p:grpSpPr>
            <p:sp>
              <p:nvSpPr>
                <p:cNvPr id="83924" name="Rectangle 917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25" name="Rectangle 917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26" name="Rectangle 917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27" name="Rectangle 917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28" name="Rectangle 917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29" name="Rectangle 917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30" name="Rectangle 917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31" name="Rectangle 917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32" name="Rectangle 918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33" name="Rectangle 918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34" name="Rectangle 918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35" name="Rectangle 918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36" name="Rectangle 918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37" name="Rectangle 918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38" name="Rectangle 918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39" name="Rectangle 918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40" name="Rectangle 918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41" name="Rectangle 918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42" name="Rectangle 919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43" name="Rectangle 919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44" name="Rectangle 919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45" name="Rectangle 919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46" name="Rectangle 919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47" name="Rectangle 919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48" name="Rectangle 919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49" name="Rectangle 919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50" name="Rectangle 919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51" name="Rectangle 919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52" name="Rectangle 920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53" name="Rectangle 920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54" name="Rectangle 920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55" name="Rectangle 920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56" name="Rectangle 920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57" name="Rectangle 920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58" name="Rectangle 920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59" name="Rectangle 920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60" name="Rectangle 920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61" name="Rectangle 920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62" name="Rectangle 921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63" name="Rectangle 921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64" name="Rectangle 921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65" name="Rectangle 921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66" name="Rectangle 921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67" name="Rectangle 921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68" name="Rectangle 921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69" name="Rectangle 921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70" name="Rectangle 921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71" name="Rectangle 921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72" name="Rectangle 922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73" name="Rectangle 922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74" name="Rectangle 922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75" name="Rectangle 922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76" name="Rectangle 922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77" name="Rectangle 922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78" name="Rectangle 922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79" name="Rectangle 922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80" name="Rectangle 922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81" name="Rectangle 922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82" name="Rectangle 923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83" name="Rectangle 923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84" name="Rectangle 923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85" name="Rectangle 923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86" name="Rectangle 923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87" name="Rectangle 923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88" name="Rectangle 923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89" name="Rectangle 923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90" name="Rectangle 923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91" name="Rectangle 923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92" name="Rectangle 924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93" name="Rectangle 924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94" name="Rectangle 924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95" name="Rectangle 924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96" name="Rectangle 924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97" name="Rectangle 924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3998" name="Rectangle 924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3999" name="Rectangle 924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00" name="Rectangle 924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01" name="Rectangle 924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02" name="Oval 925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4003" name="Rectangle 925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04" name="Rectangle 925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05" name="Rectangle 925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06" name="Rectangle 925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07" name="Rectangle 925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08" name="Rectangle 925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09" name="Rectangle 925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10" name="Rectangle 925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11" name="Rectangle 925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12" name="Rectangle 926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13" name="Rectangle 926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14" name="Rectangle 926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15" name="Rectangle 926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16" name="Rectangle 926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17" name="Rectangle 926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18" name="Rectangle 926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19" name="Rectangle 926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20" name="Rectangle 926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21" name="Rectangle 926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22" name="Rectangle 927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23" name="Rectangle 927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24" name="Rectangle 927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25" name="Rectangle 927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26" name="Rectangle 927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27" name="Rectangle 927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28" name="Rectangle 927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29" name="Rectangle 927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30" name="Rectangle 927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31" name="Rectangle 927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32" name="Rectangle 928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33" name="Rectangle 928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34" name="Rectangle 928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35" name="Rectangle 928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36" name="Rectangle 928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37" name="Rectangle 928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38" name="Rectangle 928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39" name="Rectangle 928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40" name="Rectangle 928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41" name="Rectangle 928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42" name="Rectangle 929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43" name="Rectangle 929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44" name="Rectangle 929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45" name="Rectangle 929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46" name="Rectangle 929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47" name="Rectangle 929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48" name="Rectangle 929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49" name="Rectangle 929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50" name="Rectangle 929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51" name="Rectangle 929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52" name="Rectangle 930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53" name="Rectangle 930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54" name="Rectangle 930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55" name="Rectangle 930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56" name="Rectangle 930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57" name="Rectangle 930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58" name="Rectangle 930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59" name="Rectangle 930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60" name="Rectangle 930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61" name="Rectangle 930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62" name="Rectangle 931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63" name="Rectangle 931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64" name="Rectangle 931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65" name="Rectangle 931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66" name="Rectangle 931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67" name="Rectangle 931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68" name="Rectangle 931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69" name="Rectangle 931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70" name="Rectangle 931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71" name="Rectangle 931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72" name="Rectangle 932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4073" name="Rectangle 932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74" name="Rectangle 932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75" name="Oval 932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76" name="Rectangle 932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77" name="Freeform 932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078" name="Freeform 932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079" name="Rectangle 932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4080" name="Group 9328"/>
            <p:cNvGrpSpPr>
              <a:grpSpLocks/>
            </p:cNvGrpSpPr>
            <p:nvPr/>
          </p:nvGrpSpPr>
          <p:grpSpPr bwMode="auto">
            <a:xfrm flipH="1">
              <a:off x="3632" y="1918"/>
              <a:ext cx="288" cy="529"/>
              <a:chOff x="768" y="192"/>
              <a:chExt cx="288" cy="529"/>
            </a:xfrm>
          </p:grpSpPr>
          <p:grpSp>
            <p:nvGrpSpPr>
              <p:cNvPr id="84081" name="Group 9329"/>
              <p:cNvGrpSpPr>
                <a:grpSpLocks/>
              </p:cNvGrpSpPr>
              <p:nvPr/>
            </p:nvGrpSpPr>
            <p:grpSpPr bwMode="auto">
              <a:xfrm>
                <a:off x="768" y="193"/>
                <a:ext cx="288" cy="528"/>
                <a:chOff x="2688" y="1968"/>
                <a:chExt cx="288" cy="528"/>
              </a:xfrm>
            </p:grpSpPr>
            <p:sp>
              <p:nvSpPr>
                <p:cNvPr id="84082" name="Rectangle 933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83" name="Rectangle 933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84" name="Rectangle 933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85" name="Rectangle 933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86" name="Rectangle 933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87" name="Rectangle 933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88" name="Rectangle 933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89" name="Rectangle 933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90" name="Rectangle 933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91" name="Rectangle 933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92" name="Rectangle 934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93" name="Rectangle 934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94" name="Rectangle 934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95" name="Rectangle 934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96" name="Rectangle 934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97" name="Rectangle 934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98" name="Rectangle 934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099" name="Rectangle 934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00" name="Rectangle 934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01" name="Rectangle 934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02" name="Rectangle 935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03" name="Rectangle 935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04" name="Rectangle 935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05" name="Rectangle 935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06" name="Rectangle 935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07" name="Rectangle 935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08" name="Rectangle 935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09" name="Rectangle 935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10" name="Rectangle 935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11" name="Rectangle 935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12" name="Rectangle 936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13" name="Rectangle 936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14" name="Rectangle 936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15" name="Rectangle 936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16" name="Rectangle 936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17" name="Rectangle 936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18" name="Rectangle 936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19" name="Rectangle 936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20" name="Rectangle 936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21" name="Rectangle 936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22" name="Rectangle 937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23" name="Rectangle 937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24" name="Rectangle 937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25" name="Rectangle 937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26" name="Rectangle 937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27" name="Rectangle 937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28" name="Rectangle 937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29" name="Rectangle 937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30" name="Rectangle 937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31" name="Rectangle 937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32" name="Rectangle 938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33" name="Rectangle 938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34" name="Rectangle 938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35" name="Rectangle 938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36" name="Rectangle 938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37" name="Rectangle 938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38" name="Rectangle 938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39" name="Rectangle 938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40" name="Rectangle 938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41" name="Rectangle 938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42" name="Rectangle 939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43" name="Rectangle 939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44" name="Rectangle 939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45" name="Rectangle 939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46" name="Rectangle 939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47" name="Rectangle 939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48" name="Rectangle 939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49" name="Rectangle 939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50" name="Rectangle 939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51" name="Rectangle 939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52" name="Rectangle 940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53" name="Rectangle 940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54" name="Rectangle 940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55" name="Rectangle 940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56" name="Rectangle 940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4157" name="Rectangle 940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58" name="Rectangle 940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59" name="Rectangle 940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60" name="Oval 940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4161" name="Rectangle 940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62" name="Rectangle 941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63" name="Rectangle 941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64" name="Rectangle 941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65" name="Rectangle 941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66" name="Rectangle 941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67" name="Rectangle 941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68" name="Rectangle 941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69" name="Rectangle 941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70" name="Rectangle 941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71" name="Rectangle 941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72" name="Rectangle 942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73" name="Rectangle 942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74" name="Rectangle 942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75" name="Rectangle 942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76" name="Rectangle 942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77" name="Rectangle 942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78" name="Rectangle 942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79" name="Rectangle 942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80" name="Rectangle 942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81" name="Rectangle 942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82" name="Rectangle 943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83" name="Rectangle 943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84" name="Rectangle 943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85" name="Rectangle 943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86" name="Rectangle 943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87" name="Rectangle 943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88" name="Rectangle 943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89" name="Rectangle 943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90" name="Rectangle 943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91" name="Rectangle 943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92" name="Rectangle 944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93" name="Rectangle 944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94" name="Rectangle 944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95" name="Rectangle 944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96" name="Rectangle 944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97" name="Rectangle 944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98" name="Rectangle 944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199" name="Rectangle 944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00" name="Rectangle 944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01" name="Rectangle 944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02" name="Rectangle 945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03" name="Rectangle 945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04" name="Rectangle 945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05" name="Rectangle 945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06" name="Rectangle 945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07" name="Rectangle 945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08" name="Rectangle 945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09" name="Rectangle 945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10" name="Rectangle 945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11" name="Rectangle 945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12" name="Rectangle 946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13" name="Rectangle 946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14" name="Rectangle 946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15" name="Rectangle 946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16" name="Rectangle 946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17" name="Rectangle 946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18" name="Rectangle 946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19" name="Rectangle 946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20" name="Rectangle 946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21" name="Rectangle 946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22" name="Rectangle 947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23" name="Rectangle 947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24" name="Rectangle 947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25" name="Rectangle 947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26" name="Rectangle 947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27" name="Rectangle 947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28" name="Rectangle 947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29" name="Rectangle 947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30" name="Rectangle 947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4231" name="Rectangle 947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32" name="Rectangle 948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33" name="Oval 948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34" name="Rectangle 948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35" name="Freeform 948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236" name="Freeform 948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237" name="Rectangle 948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4238" name="Group 9486"/>
            <p:cNvGrpSpPr>
              <a:grpSpLocks/>
            </p:cNvGrpSpPr>
            <p:nvPr/>
          </p:nvGrpSpPr>
          <p:grpSpPr bwMode="auto">
            <a:xfrm flipH="1">
              <a:off x="3632" y="2495"/>
              <a:ext cx="288" cy="529"/>
              <a:chOff x="768" y="192"/>
              <a:chExt cx="288" cy="529"/>
            </a:xfrm>
          </p:grpSpPr>
          <p:grpSp>
            <p:nvGrpSpPr>
              <p:cNvPr id="84239" name="Group 9487"/>
              <p:cNvGrpSpPr>
                <a:grpSpLocks/>
              </p:cNvGrpSpPr>
              <p:nvPr/>
            </p:nvGrpSpPr>
            <p:grpSpPr bwMode="auto">
              <a:xfrm>
                <a:off x="768" y="193"/>
                <a:ext cx="288" cy="528"/>
                <a:chOff x="2688" y="1968"/>
                <a:chExt cx="288" cy="528"/>
              </a:xfrm>
            </p:grpSpPr>
            <p:sp>
              <p:nvSpPr>
                <p:cNvPr id="84240" name="Rectangle 948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41" name="Rectangle 948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42" name="Rectangle 949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43" name="Rectangle 949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44" name="Rectangle 949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45" name="Rectangle 949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46" name="Rectangle 949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47" name="Rectangle 949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48" name="Rectangle 949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49" name="Rectangle 949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50" name="Rectangle 949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51" name="Rectangle 949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52" name="Rectangle 950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53" name="Rectangle 950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54" name="Rectangle 950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55" name="Rectangle 950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56" name="Rectangle 950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57" name="Rectangle 950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58" name="Rectangle 950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59" name="Rectangle 950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60" name="Rectangle 950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61" name="Rectangle 950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62" name="Rectangle 951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63" name="Rectangle 951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64" name="Rectangle 951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65" name="Rectangle 951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66" name="Rectangle 951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67" name="Rectangle 951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68" name="Rectangle 951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69" name="Rectangle 951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70" name="Rectangle 951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71" name="Rectangle 951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72" name="Rectangle 952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73" name="Rectangle 952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74" name="Rectangle 952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75" name="Rectangle 952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76" name="Rectangle 952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77" name="Rectangle 952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78" name="Rectangle 952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79" name="Rectangle 952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80" name="Rectangle 952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81" name="Rectangle 952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82" name="Rectangle 953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83" name="Rectangle 953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84" name="Rectangle 953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85" name="Rectangle 953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86" name="Rectangle 953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87" name="Rectangle 953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88" name="Rectangle 953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89" name="Rectangle 953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90" name="Rectangle 953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91" name="Rectangle 953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92" name="Rectangle 954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93" name="Rectangle 954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94" name="Rectangle 954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95" name="Rectangle 954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96" name="Rectangle 954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97" name="Rectangle 954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98" name="Rectangle 954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299" name="Rectangle 954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00" name="Rectangle 954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01" name="Rectangle 954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02" name="Rectangle 955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03" name="Rectangle 955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04" name="Rectangle 955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05" name="Rectangle 955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06" name="Rectangle 955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07" name="Rectangle 955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08" name="Rectangle 955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09" name="Rectangle 955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10" name="Rectangle 955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11" name="Rectangle 955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12" name="Rectangle 956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13" name="Rectangle 956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14" name="Rectangle 956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4315" name="Rectangle 956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16" name="Rectangle 956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17" name="Rectangle 956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18" name="Oval 956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4319" name="Rectangle 956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20" name="Rectangle 956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21" name="Rectangle 956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22" name="Rectangle 957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23" name="Rectangle 957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24" name="Rectangle 957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25" name="Rectangle 957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26" name="Rectangle 957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27" name="Rectangle 957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28" name="Rectangle 957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29" name="Rectangle 957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30" name="Rectangle 957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31" name="Rectangle 957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32" name="Rectangle 958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33" name="Rectangle 958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34" name="Rectangle 958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35" name="Rectangle 958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36" name="Rectangle 958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37" name="Rectangle 958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38" name="Rectangle 958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39" name="Rectangle 958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40" name="Rectangle 958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41" name="Rectangle 958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42" name="Rectangle 959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43" name="Rectangle 959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44" name="Rectangle 959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45" name="Rectangle 959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46" name="Rectangle 959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47" name="Rectangle 959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48" name="Rectangle 959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49" name="Rectangle 959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50" name="Rectangle 959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51" name="Rectangle 959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52" name="Rectangle 960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53" name="Rectangle 960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54" name="Rectangle 960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55" name="Rectangle 960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56" name="Rectangle 960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57" name="Rectangle 960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58" name="Rectangle 960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59" name="Rectangle 960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60" name="Rectangle 960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61" name="Rectangle 960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62" name="Rectangle 961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63" name="Rectangle 961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64" name="Rectangle 961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65" name="Rectangle 961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66" name="Rectangle 961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67" name="Rectangle 961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68" name="Rectangle 961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69" name="Rectangle 961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70" name="Rectangle 961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71" name="Rectangle 961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72" name="Rectangle 962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73" name="Rectangle 962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74" name="Rectangle 962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75" name="Rectangle 962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76" name="Rectangle 962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77" name="Rectangle 962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78" name="Rectangle 962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79" name="Rectangle 962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80" name="Rectangle 962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81" name="Rectangle 962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82" name="Rectangle 963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83" name="Rectangle 963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84" name="Rectangle 963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85" name="Rectangle 963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86" name="Rectangle 963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87" name="Rectangle 963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88" name="Rectangle 963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4389" name="Rectangle 963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90" name="Rectangle 963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91" name="Oval 963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92" name="Rectangle 964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93" name="Freeform 964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394" name="Freeform 964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395" name="Rectangle 964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4396" name="Group 9644"/>
            <p:cNvGrpSpPr>
              <a:grpSpLocks/>
            </p:cNvGrpSpPr>
            <p:nvPr/>
          </p:nvGrpSpPr>
          <p:grpSpPr bwMode="auto">
            <a:xfrm flipH="1">
              <a:off x="3632" y="3070"/>
              <a:ext cx="288" cy="529"/>
              <a:chOff x="768" y="192"/>
              <a:chExt cx="288" cy="529"/>
            </a:xfrm>
          </p:grpSpPr>
          <p:grpSp>
            <p:nvGrpSpPr>
              <p:cNvPr id="84397" name="Group 9645"/>
              <p:cNvGrpSpPr>
                <a:grpSpLocks/>
              </p:cNvGrpSpPr>
              <p:nvPr/>
            </p:nvGrpSpPr>
            <p:grpSpPr bwMode="auto">
              <a:xfrm>
                <a:off x="768" y="193"/>
                <a:ext cx="288" cy="528"/>
                <a:chOff x="2688" y="1968"/>
                <a:chExt cx="288" cy="528"/>
              </a:xfrm>
            </p:grpSpPr>
            <p:sp>
              <p:nvSpPr>
                <p:cNvPr id="84398" name="Rectangle 964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399" name="Rectangle 964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00" name="Rectangle 964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01" name="Rectangle 964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02" name="Rectangle 965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03" name="Rectangle 965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04" name="Rectangle 965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05" name="Rectangle 965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06" name="Rectangle 965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07" name="Rectangle 965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08" name="Rectangle 965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09" name="Rectangle 965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10" name="Rectangle 965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11" name="Rectangle 965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12" name="Rectangle 966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13" name="Rectangle 966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14" name="Rectangle 966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15" name="Rectangle 966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16" name="Rectangle 966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17" name="Rectangle 966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18" name="Rectangle 966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19" name="Rectangle 966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20" name="Rectangle 966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21" name="Rectangle 966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22" name="Rectangle 967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23" name="Rectangle 967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24" name="Rectangle 967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25" name="Rectangle 967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26" name="Rectangle 967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27" name="Rectangle 967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28" name="Rectangle 967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29" name="Rectangle 967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30" name="Rectangle 967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31" name="Rectangle 967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32" name="Rectangle 968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33" name="Rectangle 968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34" name="Rectangle 968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35" name="Rectangle 968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36" name="Rectangle 968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37" name="Rectangle 968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38" name="Rectangle 968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39" name="Rectangle 968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40" name="Rectangle 968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41" name="Rectangle 968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42" name="Rectangle 969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43" name="Rectangle 969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44" name="Rectangle 969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45" name="Rectangle 969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46" name="Rectangle 969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47" name="Rectangle 969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48" name="Rectangle 969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49" name="Rectangle 969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50" name="Rectangle 969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51" name="Rectangle 969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52" name="Rectangle 970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53" name="Rectangle 970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54" name="Rectangle 970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55" name="Rectangle 970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56" name="Rectangle 970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57" name="Rectangle 970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58" name="Rectangle 970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59" name="Rectangle 970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60" name="Rectangle 970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61" name="Rectangle 970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62" name="Rectangle 971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63" name="Rectangle 971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64" name="Rectangle 971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65" name="Rectangle 971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66" name="Rectangle 971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67" name="Rectangle 971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68" name="Rectangle 971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69" name="Rectangle 971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70" name="Rectangle 971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71" name="Rectangle 971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72" name="Rectangle 972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4473" name="Rectangle 972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74" name="Rectangle 972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75" name="Rectangle 972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76" name="Oval 972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4477" name="Rectangle 972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78" name="Rectangle 972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79" name="Rectangle 972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80" name="Rectangle 972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81" name="Rectangle 972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82" name="Rectangle 973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83" name="Rectangle 973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84" name="Rectangle 973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85" name="Rectangle 973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86" name="Rectangle 973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87" name="Rectangle 973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88" name="Rectangle 973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89" name="Rectangle 973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90" name="Rectangle 973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91" name="Rectangle 973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92" name="Rectangle 974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93" name="Rectangle 974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94" name="Rectangle 974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95" name="Rectangle 974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96" name="Rectangle 974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97" name="Rectangle 974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98" name="Rectangle 974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499" name="Rectangle 974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00" name="Rectangle 974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01" name="Rectangle 974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02" name="Rectangle 975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03" name="Rectangle 975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04" name="Rectangle 975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05" name="Rectangle 975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06" name="Rectangle 975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07" name="Rectangle 975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08" name="Rectangle 975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09" name="Rectangle 975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10" name="Rectangle 975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11" name="Rectangle 975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12" name="Rectangle 976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13" name="Rectangle 976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14" name="Rectangle 976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15" name="Rectangle 976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16" name="Rectangle 976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17" name="Rectangle 976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18" name="Rectangle 976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19" name="Rectangle 976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20" name="Rectangle 976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21" name="Rectangle 976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22" name="Rectangle 977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23" name="Rectangle 977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24" name="Rectangle 977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25" name="Rectangle 977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26" name="Rectangle 977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27" name="Rectangle 977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28" name="Rectangle 977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29" name="Rectangle 977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30" name="Rectangle 977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31" name="Rectangle 977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32" name="Rectangle 978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33" name="Rectangle 978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34" name="Rectangle 978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35" name="Rectangle 978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36" name="Rectangle 978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37" name="Rectangle 978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38" name="Rectangle 978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39" name="Rectangle 978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40" name="Rectangle 978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41" name="Rectangle 978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42" name="Rectangle 979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43" name="Rectangle 979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44" name="Rectangle 979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45" name="Rectangle 979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46" name="Rectangle 979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4547" name="Rectangle 979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48" name="Rectangle 979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49" name="Oval 979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50" name="Rectangle 979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51" name="Freeform 979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552" name="Freeform 980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553" name="Rectangle 980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4554" name="Group 9802"/>
            <p:cNvGrpSpPr>
              <a:grpSpLocks/>
            </p:cNvGrpSpPr>
            <p:nvPr/>
          </p:nvGrpSpPr>
          <p:grpSpPr bwMode="auto">
            <a:xfrm flipH="1">
              <a:off x="3632" y="3646"/>
              <a:ext cx="288" cy="529"/>
              <a:chOff x="768" y="192"/>
              <a:chExt cx="288" cy="529"/>
            </a:xfrm>
          </p:grpSpPr>
          <p:grpSp>
            <p:nvGrpSpPr>
              <p:cNvPr id="84555" name="Group 9803"/>
              <p:cNvGrpSpPr>
                <a:grpSpLocks/>
              </p:cNvGrpSpPr>
              <p:nvPr/>
            </p:nvGrpSpPr>
            <p:grpSpPr bwMode="auto">
              <a:xfrm>
                <a:off x="768" y="193"/>
                <a:ext cx="288" cy="528"/>
                <a:chOff x="2688" y="1968"/>
                <a:chExt cx="288" cy="528"/>
              </a:xfrm>
            </p:grpSpPr>
            <p:sp>
              <p:nvSpPr>
                <p:cNvPr id="84556" name="Rectangle 980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57" name="Rectangle 980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58" name="Rectangle 980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59" name="Rectangle 980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60" name="Rectangle 980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61" name="Rectangle 980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62" name="Rectangle 981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63" name="Rectangle 981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64" name="Rectangle 981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65" name="Rectangle 981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66" name="Rectangle 981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67" name="Rectangle 981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68" name="Rectangle 981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69" name="Rectangle 981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70" name="Rectangle 981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71" name="Rectangle 981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72" name="Rectangle 982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73" name="Rectangle 982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74" name="Rectangle 982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75" name="Rectangle 982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76" name="Rectangle 982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77" name="Rectangle 982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78" name="Rectangle 982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79" name="Rectangle 982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80" name="Rectangle 982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81" name="Rectangle 982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82" name="Rectangle 983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83" name="Rectangle 983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84" name="Rectangle 983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85" name="Rectangle 983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86" name="Rectangle 983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87" name="Rectangle 983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88" name="Rectangle 983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89" name="Rectangle 983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90" name="Rectangle 983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91" name="Rectangle 983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92" name="Rectangle 984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93" name="Rectangle 984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94" name="Rectangle 984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95" name="Rectangle 984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96" name="Rectangle 984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97" name="Rectangle 984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98" name="Rectangle 984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599" name="Rectangle 984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00" name="Rectangle 984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01" name="Rectangle 984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02" name="Rectangle 985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03" name="Rectangle 985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04" name="Rectangle 985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05" name="Rectangle 985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06" name="Rectangle 985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07" name="Rectangle 985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08" name="Rectangle 985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09" name="Rectangle 985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10" name="Rectangle 985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11" name="Rectangle 985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12" name="Rectangle 986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13" name="Rectangle 986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14" name="Rectangle 986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15" name="Rectangle 986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16" name="Rectangle 986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17" name="Rectangle 986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18" name="Rectangle 986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19" name="Rectangle 986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20" name="Rectangle 986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21" name="Rectangle 986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22" name="Rectangle 987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23" name="Rectangle 987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24" name="Rectangle 987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25" name="Rectangle 987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26" name="Rectangle 987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27" name="Rectangle 987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28" name="Rectangle 987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29" name="Rectangle 987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30" name="Rectangle 987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4631" name="Rectangle 987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32" name="Rectangle 988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33" name="Rectangle 988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34" name="Oval 988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4635" name="Rectangle 988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36" name="Rectangle 988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37" name="Rectangle 988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38" name="Rectangle 988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39" name="Rectangle 988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40" name="Rectangle 988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41" name="Rectangle 988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42" name="Rectangle 989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43" name="Rectangle 989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44" name="Rectangle 989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45" name="Rectangle 989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46" name="Rectangle 989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47" name="Rectangle 989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48" name="Rectangle 989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49" name="Rectangle 989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50" name="Rectangle 989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51" name="Rectangle 989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52" name="Rectangle 990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53" name="Rectangle 990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54" name="Rectangle 990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55" name="Rectangle 990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56" name="Rectangle 990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57" name="Rectangle 990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58" name="Rectangle 990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59" name="Rectangle 990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60" name="Rectangle 990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61" name="Rectangle 990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62" name="Rectangle 991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63" name="Rectangle 991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64" name="Rectangle 991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65" name="Rectangle 991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66" name="Rectangle 991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67" name="Rectangle 991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68" name="Rectangle 991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69" name="Rectangle 991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70" name="Rectangle 991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71" name="Rectangle 991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72" name="Rectangle 992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73" name="Rectangle 992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74" name="Rectangle 992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75" name="Rectangle 992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76" name="Rectangle 992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77" name="Rectangle 992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78" name="Rectangle 992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79" name="Rectangle 992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80" name="Rectangle 992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81" name="Rectangle 992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82" name="Rectangle 993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83" name="Rectangle 993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84" name="Rectangle 993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85" name="Rectangle 993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86" name="Rectangle 993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87" name="Rectangle 993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88" name="Rectangle 993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89" name="Rectangle 993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90" name="Rectangle 993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91" name="Rectangle 993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92" name="Rectangle 994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93" name="Rectangle 994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94" name="Rectangle 994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95" name="Rectangle 994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96" name="Rectangle 994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97" name="Rectangle 994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98" name="Rectangle 994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699" name="Rectangle 994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00" name="Rectangle 994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01" name="Rectangle 994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02" name="Rectangle 995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03" name="Rectangle 995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04" name="Rectangle 995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4705" name="Rectangle 995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06" name="Rectangle 995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07" name="Oval 995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08" name="Rectangle 995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09" name="Freeform 995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710" name="Freeform 995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711" name="Rectangle 995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4712" name="Group 9960"/>
            <p:cNvGrpSpPr>
              <a:grpSpLocks/>
            </p:cNvGrpSpPr>
            <p:nvPr/>
          </p:nvGrpSpPr>
          <p:grpSpPr bwMode="auto">
            <a:xfrm flipH="1">
              <a:off x="3984" y="191"/>
              <a:ext cx="288" cy="529"/>
              <a:chOff x="768" y="192"/>
              <a:chExt cx="288" cy="529"/>
            </a:xfrm>
          </p:grpSpPr>
          <p:grpSp>
            <p:nvGrpSpPr>
              <p:cNvPr id="84713" name="Group 9961"/>
              <p:cNvGrpSpPr>
                <a:grpSpLocks/>
              </p:cNvGrpSpPr>
              <p:nvPr/>
            </p:nvGrpSpPr>
            <p:grpSpPr bwMode="auto">
              <a:xfrm>
                <a:off x="768" y="193"/>
                <a:ext cx="288" cy="528"/>
                <a:chOff x="2688" y="1968"/>
                <a:chExt cx="288" cy="528"/>
              </a:xfrm>
            </p:grpSpPr>
            <p:sp>
              <p:nvSpPr>
                <p:cNvPr id="84714" name="Rectangle 996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15" name="Rectangle 996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16" name="Rectangle 996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17" name="Rectangle 996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18" name="Rectangle 996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19" name="Rectangle 996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20" name="Rectangle 996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21" name="Rectangle 996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22" name="Rectangle 997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23" name="Rectangle 997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24" name="Rectangle 997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25" name="Rectangle 997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26" name="Rectangle 997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27" name="Rectangle 997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28" name="Rectangle 997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29" name="Rectangle 997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30" name="Rectangle 997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31" name="Rectangle 997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32" name="Rectangle 998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33" name="Rectangle 998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34" name="Rectangle 998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35" name="Rectangle 998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36" name="Rectangle 998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37" name="Rectangle 998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38" name="Rectangle 998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39" name="Rectangle 998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40" name="Rectangle 998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41" name="Rectangle 998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42" name="Rectangle 999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43" name="Rectangle 999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44" name="Rectangle 999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45" name="Rectangle 999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46" name="Rectangle 999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47" name="Rectangle 999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48" name="Rectangle 999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49" name="Rectangle 999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50" name="Rectangle 999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51" name="Rectangle 999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52" name="Rectangle 1000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53" name="Rectangle 1000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54" name="Rectangle 1000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55" name="Rectangle 1000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56" name="Rectangle 1000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57" name="Rectangle 1000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58" name="Rectangle 1000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59" name="Rectangle 1000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60" name="Rectangle 1000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61" name="Rectangle 1000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62" name="Rectangle 1001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63" name="Rectangle 1001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64" name="Rectangle 1001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65" name="Rectangle 1001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66" name="Rectangle 1001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67" name="Rectangle 1001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68" name="Rectangle 1001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69" name="Rectangle 1001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70" name="Rectangle 1001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71" name="Rectangle 1001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72" name="Rectangle 1002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73" name="Rectangle 1002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74" name="Rectangle 1002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75" name="Rectangle 1002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76" name="Rectangle 1002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77" name="Rectangle 1002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78" name="Rectangle 1002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79" name="Rectangle 1002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80" name="Rectangle 1002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81" name="Rectangle 1002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82" name="Rectangle 1003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83" name="Rectangle 1003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84" name="Rectangle 1003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85" name="Rectangle 1003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86" name="Rectangle 1003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87" name="Rectangle 1003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88" name="Rectangle 1003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4789" name="Rectangle 1003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90" name="Rectangle 1003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91" name="Rectangle 1003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92" name="Oval 1004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4793" name="Rectangle 1004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94" name="Rectangle 1004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95" name="Rectangle 1004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96" name="Rectangle 1004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97" name="Rectangle 1004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98" name="Rectangle 1004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799" name="Rectangle 1004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00" name="Rectangle 1004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01" name="Rectangle 1004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02" name="Rectangle 1005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03" name="Rectangle 1005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04" name="Rectangle 1005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05" name="Rectangle 1005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06" name="Rectangle 1005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07" name="Rectangle 1005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08" name="Rectangle 1005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09" name="Rectangle 1005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10" name="Rectangle 1005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11" name="Rectangle 1005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12" name="Rectangle 1006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13" name="Rectangle 1006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14" name="Rectangle 1006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15" name="Rectangle 1006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16" name="Rectangle 1006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17" name="Rectangle 1006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18" name="Rectangle 1006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19" name="Rectangle 1006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20" name="Rectangle 1006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21" name="Rectangle 1006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22" name="Rectangle 1007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23" name="Rectangle 1007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24" name="Rectangle 1007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25" name="Rectangle 1007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26" name="Rectangle 1007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27" name="Rectangle 1007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28" name="Rectangle 1007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29" name="Rectangle 1007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30" name="Rectangle 1007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31" name="Rectangle 1007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32" name="Rectangle 1008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33" name="Rectangle 1008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34" name="Rectangle 1008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35" name="Rectangle 1008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36" name="Rectangle 1008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37" name="Rectangle 1008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38" name="Rectangle 1008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39" name="Rectangle 1008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40" name="Rectangle 1008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41" name="Rectangle 1008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42" name="Rectangle 1009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43" name="Rectangle 1009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44" name="Rectangle 1009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45" name="Rectangle 1009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46" name="Rectangle 1009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47" name="Rectangle 1009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48" name="Rectangle 1009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49" name="Rectangle 1009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50" name="Rectangle 1009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51" name="Rectangle 1009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52" name="Rectangle 1010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53" name="Rectangle 1010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54" name="Rectangle 1010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55" name="Rectangle 1010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56" name="Rectangle 1010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57" name="Rectangle 1010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58" name="Rectangle 1010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59" name="Rectangle 1010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60" name="Rectangle 1010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61" name="Rectangle 1010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62" name="Rectangle 1011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4863" name="Rectangle 1011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64" name="Rectangle 1011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65" name="Oval 1011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66" name="Rectangle 1011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67" name="Freeform 1011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868" name="Freeform 1011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869" name="Rectangle 1011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4870" name="Group 10118"/>
            <p:cNvGrpSpPr>
              <a:grpSpLocks/>
            </p:cNvGrpSpPr>
            <p:nvPr/>
          </p:nvGrpSpPr>
          <p:grpSpPr bwMode="auto">
            <a:xfrm flipH="1">
              <a:off x="3984" y="766"/>
              <a:ext cx="288" cy="529"/>
              <a:chOff x="768" y="192"/>
              <a:chExt cx="288" cy="529"/>
            </a:xfrm>
          </p:grpSpPr>
          <p:grpSp>
            <p:nvGrpSpPr>
              <p:cNvPr id="84871" name="Group 10119"/>
              <p:cNvGrpSpPr>
                <a:grpSpLocks/>
              </p:cNvGrpSpPr>
              <p:nvPr/>
            </p:nvGrpSpPr>
            <p:grpSpPr bwMode="auto">
              <a:xfrm>
                <a:off x="768" y="193"/>
                <a:ext cx="288" cy="528"/>
                <a:chOff x="2688" y="1968"/>
                <a:chExt cx="288" cy="528"/>
              </a:xfrm>
            </p:grpSpPr>
            <p:sp>
              <p:nvSpPr>
                <p:cNvPr id="84872" name="Rectangle 1012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73" name="Rectangle 1012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74" name="Rectangle 1012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75" name="Rectangle 1012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76" name="Rectangle 1012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77" name="Rectangle 1012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78" name="Rectangle 1012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79" name="Rectangle 1012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80" name="Rectangle 1012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81" name="Rectangle 1012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82" name="Rectangle 1013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83" name="Rectangle 1013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84" name="Rectangle 1013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85" name="Rectangle 1013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86" name="Rectangle 1013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87" name="Rectangle 1013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88" name="Rectangle 1013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89" name="Rectangle 1013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90" name="Rectangle 1013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91" name="Rectangle 1013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92" name="Rectangle 1014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93" name="Rectangle 1014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94" name="Rectangle 1014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95" name="Rectangle 1014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96" name="Rectangle 1014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97" name="Rectangle 1014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98" name="Rectangle 1014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899" name="Rectangle 1014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00" name="Rectangle 1014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01" name="Rectangle 1014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02" name="Rectangle 1015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03" name="Rectangle 1015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04" name="Rectangle 1015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05" name="Rectangle 1015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06" name="Rectangle 1015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07" name="Rectangle 1015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08" name="Rectangle 1015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09" name="Rectangle 1015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10" name="Rectangle 1015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11" name="Rectangle 1015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12" name="Rectangle 1016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13" name="Rectangle 1016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14" name="Rectangle 1016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15" name="Rectangle 1016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16" name="Rectangle 1016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17" name="Rectangle 1016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18" name="Rectangle 1016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19" name="Rectangle 1016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20" name="Rectangle 1016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21" name="Rectangle 1016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22" name="Rectangle 1017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23" name="Rectangle 1017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24" name="Rectangle 1017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25" name="Rectangle 1017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26" name="Rectangle 1017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27" name="Rectangle 1017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28" name="Rectangle 1017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29" name="Rectangle 1017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30" name="Rectangle 1017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31" name="Rectangle 1017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32" name="Rectangle 1018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33" name="Rectangle 1018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34" name="Rectangle 1018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35" name="Rectangle 1018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36" name="Rectangle 1018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37" name="Rectangle 1018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38" name="Rectangle 1018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39" name="Rectangle 1018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40" name="Rectangle 1018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41" name="Rectangle 1018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42" name="Rectangle 1019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43" name="Rectangle 1019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44" name="Rectangle 1019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45" name="Rectangle 1019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46" name="Rectangle 1019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4947" name="Rectangle 1019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48" name="Rectangle 1019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49" name="Rectangle 1019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50" name="Oval 1019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4951" name="Rectangle 1019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52" name="Rectangle 1020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53" name="Rectangle 1020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54" name="Rectangle 1020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55" name="Rectangle 1020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56" name="Rectangle 1020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57" name="Rectangle 1020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58" name="Rectangle 1020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59" name="Rectangle 1020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60" name="Rectangle 1020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61" name="Rectangle 1020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62" name="Rectangle 1021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63" name="Rectangle 1021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64" name="Rectangle 1021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65" name="Rectangle 1021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66" name="Rectangle 1021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67" name="Rectangle 1021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68" name="Rectangle 1021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69" name="Rectangle 1021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70" name="Rectangle 1021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71" name="Rectangle 1021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72" name="Rectangle 1022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73" name="Rectangle 1022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74" name="Rectangle 1022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75" name="Rectangle 1022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76" name="Rectangle 1022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77" name="Rectangle 1022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78" name="Rectangle 1022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79" name="Rectangle 1022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80" name="Rectangle 1022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81" name="Rectangle 1022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82" name="Rectangle 1023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83" name="Rectangle 1023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84" name="Rectangle 1023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85" name="Rectangle 1023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86" name="Rectangle 1023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87" name="Rectangle 1023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88" name="Rectangle 1023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89" name="Rectangle 1023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90" name="Rectangle 1023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91" name="Rectangle 1023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92" name="Rectangle 1024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93" name="Rectangle 1024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94" name="Rectangle 1024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95" name="Rectangle 1024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96" name="Rectangle 1024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97" name="Rectangle 1024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98" name="Rectangle 1024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4999" name="Rectangle 1024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00" name="Rectangle 1024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01" name="Rectangle 1024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02" name="Rectangle 1025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03" name="Rectangle 1025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04" name="Rectangle 1025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05" name="Rectangle 1025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06" name="Rectangle 1025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07" name="Rectangle 1025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08" name="Rectangle 1025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09" name="Rectangle 1025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10" name="Rectangle 1025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11" name="Rectangle 1025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12" name="Rectangle 1026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13" name="Rectangle 1026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14" name="Rectangle 1026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15" name="Rectangle 1026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16" name="Rectangle 1026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17" name="Rectangle 1026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18" name="Rectangle 1026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19" name="Rectangle 1026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20" name="Rectangle 1026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5021" name="Rectangle 1026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22" name="Rectangle 1027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23" name="Oval 1027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24" name="Rectangle 1027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25" name="Freeform 1027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026" name="Freeform 1027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027" name="Rectangle 1027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5028" name="Group 10276"/>
            <p:cNvGrpSpPr>
              <a:grpSpLocks/>
            </p:cNvGrpSpPr>
            <p:nvPr/>
          </p:nvGrpSpPr>
          <p:grpSpPr bwMode="auto">
            <a:xfrm flipH="1">
              <a:off x="3984" y="1343"/>
              <a:ext cx="288" cy="529"/>
              <a:chOff x="768" y="192"/>
              <a:chExt cx="288" cy="529"/>
            </a:xfrm>
          </p:grpSpPr>
          <p:grpSp>
            <p:nvGrpSpPr>
              <p:cNvPr id="85029" name="Group 10277"/>
              <p:cNvGrpSpPr>
                <a:grpSpLocks/>
              </p:cNvGrpSpPr>
              <p:nvPr/>
            </p:nvGrpSpPr>
            <p:grpSpPr bwMode="auto">
              <a:xfrm>
                <a:off x="768" y="193"/>
                <a:ext cx="288" cy="528"/>
                <a:chOff x="2688" y="1968"/>
                <a:chExt cx="288" cy="528"/>
              </a:xfrm>
            </p:grpSpPr>
            <p:sp>
              <p:nvSpPr>
                <p:cNvPr id="85030" name="Rectangle 1027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31" name="Rectangle 1027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32" name="Rectangle 1028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33" name="Rectangle 1028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34" name="Rectangle 1028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35" name="Rectangle 1028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36" name="Rectangle 1028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37" name="Rectangle 1028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38" name="Rectangle 1028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39" name="Rectangle 1028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40" name="Rectangle 1028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41" name="Rectangle 1028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42" name="Rectangle 1029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43" name="Rectangle 1029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44" name="Rectangle 1029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45" name="Rectangle 1029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46" name="Rectangle 1029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47" name="Rectangle 1029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48" name="Rectangle 1029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49" name="Rectangle 1029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50" name="Rectangle 1029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51" name="Rectangle 1029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52" name="Rectangle 1030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53" name="Rectangle 1030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54" name="Rectangle 1030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55" name="Rectangle 1030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56" name="Rectangle 1030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57" name="Rectangle 1030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58" name="Rectangle 1030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59" name="Rectangle 1030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60" name="Rectangle 1030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61" name="Rectangle 1030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62" name="Rectangle 1031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63" name="Rectangle 1031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64" name="Rectangle 1031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65" name="Rectangle 1031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66" name="Rectangle 1031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67" name="Rectangle 1031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68" name="Rectangle 1031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69" name="Rectangle 1031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70" name="Rectangle 1031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71" name="Rectangle 1031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72" name="Rectangle 1032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73" name="Rectangle 1032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74" name="Rectangle 1032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75" name="Rectangle 1032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76" name="Rectangle 1032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77" name="Rectangle 1032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78" name="Rectangle 1032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79" name="Rectangle 1032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80" name="Rectangle 1032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81" name="Rectangle 1032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82" name="Rectangle 1033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83" name="Rectangle 1033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84" name="Rectangle 1033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85" name="Rectangle 1033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86" name="Rectangle 1033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87" name="Rectangle 1033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88" name="Rectangle 1033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89" name="Rectangle 1033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90" name="Rectangle 1033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91" name="Rectangle 1033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92" name="Rectangle 1034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93" name="Rectangle 1034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94" name="Rectangle 1034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95" name="Rectangle 1034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96" name="Rectangle 1034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97" name="Rectangle 1034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98" name="Rectangle 1034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099" name="Rectangle 1034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00" name="Rectangle 1034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01" name="Rectangle 1034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02" name="Rectangle 1035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03" name="Rectangle 1035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04" name="Rectangle 1035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5105" name="Rectangle 1035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06" name="Rectangle 1035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07" name="Rectangle 1035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08" name="Oval 1035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5109" name="Rectangle 1035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10" name="Rectangle 1035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11" name="Rectangle 1035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12" name="Rectangle 1036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13" name="Rectangle 1036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14" name="Rectangle 1036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15" name="Rectangle 1036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16" name="Rectangle 1036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17" name="Rectangle 1036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18" name="Rectangle 1036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19" name="Rectangle 1036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20" name="Rectangle 1036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21" name="Rectangle 1036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22" name="Rectangle 1037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23" name="Rectangle 1037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24" name="Rectangle 1037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25" name="Rectangle 1037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26" name="Rectangle 1037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27" name="Rectangle 1037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28" name="Rectangle 1037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29" name="Rectangle 1037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30" name="Rectangle 1037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31" name="Rectangle 1037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32" name="Rectangle 1038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33" name="Rectangle 1038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34" name="Rectangle 1038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35" name="Rectangle 1038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36" name="Rectangle 1038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37" name="Rectangle 1038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38" name="Rectangle 1038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39" name="Rectangle 1038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40" name="Rectangle 1038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41" name="Rectangle 1038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42" name="Rectangle 1039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43" name="Rectangle 1039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44" name="Rectangle 1039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45" name="Rectangle 1039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46" name="Rectangle 1039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47" name="Rectangle 1039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48" name="Rectangle 1039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49" name="Rectangle 1039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50" name="Rectangle 1039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51" name="Rectangle 1039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52" name="Rectangle 1040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53" name="Rectangle 1040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54" name="Rectangle 1040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55" name="Rectangle 1040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56" name="Rectangle 1040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57" name="Rectangle 1040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58" name="Rectangle 1040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59" name="Rectangle 1040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60" name="Rectangle 1040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61" name="Rectangle 1040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62" name="Rectangle 1041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63" name="Rectangle 1041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64" name="Rectangle 1041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65" name="Rectangle 1041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66" name="Rectangle 1041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67" name="Rectangle 1041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68" name="Rectangle 1041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69" name="Rectangle 1041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70" name="Rectangle 1041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71" name="Rectangle 1041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72" name="Rectangle 1042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73" name="Rectangle 1042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74" name="Rectangle 1042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75" name="Rectangle 1042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76" name="Rectangle 1042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77" name="Rectangle 1042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78" name="Rectangle 1042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5179" name="Rectangle 1042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80" name="Rectangle 1042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81" name="Oval 1042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82" name="Rectangle 1043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83" name="Freeform 1043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184" name="Freeform 1043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185" name="Rectangle 1043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5186" name="Group 10434"/>
            <p:cNvGrpSpPr>
              <a:grpSpLocks/>
            </p:cNvGrpSpPr>
            <p:nvPr/>
          </p:nvGrpSpPr>
          <p:grpSpPr bwMode="auto">
            <a:xfrm flipH="1">
              <a:off x="3984" y="1918"/>
              <a:ext cx="288" cy="529"/>
              <a:chOff x="768" y="192"/>
              <a:chExt cx="288" cy="529"/>
            </a:xfrm>
          </p:grpSpPr>
          <p:grpSp>
            <p:nvGrpSpPr>
              <p:cNvPr id="85187" name="Group 10435"/>
              <p:cNvGrpSpPr>
                <a:grpSpLocks/>
              </p:cNvGrpSpPr>
              <p:nvPr/>
            </p:nvGrpSpPr>
            <p:grpSpPr bwMode="auto">
              <a:xfrm>
                <a:off x="768" y="193"/>
                <a:ext cx="288" cy="528"/>
                <a:chOff x="2688" y="1968"/>
                <a:chExt cx="288" cy="528"/>
              </a:xfrm>
            </p:grpSpPr>
            <p:sp>
              <p:nvSpPr>
                <p:cNvPr id="85188" name="Rectangle 1043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89" name="Rectangle 1043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90" name="Rectangle 1043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91" name="Rectangle 1043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92" name="Rectangle 1044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93" name="Rectangle 1044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94" name="Rectangle 1044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95" name="Rectangle 1044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96" name="Rectangle 1044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97" name="Rectangle 1044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98" name="Rectangle 1044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199" name="Rectangle 1044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00" name="Rectangle 1044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01" name="Rectangle 1044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02" name="Rectangle 1045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03" name="Rectangle 1045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04" name="Rectangle 1045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05" name="Rectangle 1045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06" name="Rectangle 1045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07" name="Rectangle 1045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08" name="Rectangle 1045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09" name="Rectangle 1045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10" name="Rectangle 1045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11" name="Rectangle 1045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12" name="Rectangle 1046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13" name="Rectangle 1046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14" name="Rectangle 1046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15" name="Rectangle 1046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16" name="Rectangle 1046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17" name="Rectangle 1046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18" name="Rectangle 1046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19" name="Rectangle 1046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20" name="Rectangle 1046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21" name="Rectangle 1046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22" name="Rectangle 1047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23" name="Rectangle 1047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24" name="Rectangle 1047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25" name="Rectangle 1047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26" name="Rectangle 1047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27" name="Rectangle 1047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28" name="Rectangle 1047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29" name="Rectangle 1047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30" name="Rectangle 1047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31" name="Rectangle 1047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32" name="Rectangle 1048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33" name="Rectangle 1048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34" name="Rectangle 1048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35" name="Rectangle 1048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36" name="Rectangle 1048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37" name="Rectangle 1048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38" name="Rectangle 1048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39" name="Rectangle 1048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40" name="Rectangle 1048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41" name="Rectangle 1048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42" name="Rectangle 1049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43" name="Rectangle 1049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44" name="Rectangle 1049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45" name="Rectangle 1049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46" name="Rectangle 1049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47" name="Rectangle 1049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48" name="Rectangle 1049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49" name="Rectangle 1049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50" name="Rectangle 1049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51" name="Rectangle 1049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52" name="Rectangle 1050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53" name="Rectangle 1050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54" name="Rectangle 1050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55" name="Rectangle 1050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56" name="Rectangle 1050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57" name="Rectangle 1050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58" name="Rectangle 1050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59" name="Rectangle 1050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60" name="Rectangle 1050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61" name="Rectangle 1050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62" name="Rectangle 1051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5263" name="Rectangle 1051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64" name="Rectangle 1051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65" name="Rectangle 1051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66" name="Oval 1051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5267" name="Rectangle 1051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68" name="Rectangle 1051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69" name="Rectangle 1051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70" name="Rectangle 1051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71" name="Rectangle 1051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72" name="Rectangle 1052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73" name="Rectangle 1052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74" name="Rectangle 1052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75" name="Rectangle 1052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76" name="Rectangle 1052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77" name="Rectangle 1052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78" name="Rectangle 1052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79" name="Rectangle 1052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80" name="Rectangle 1052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81" name="Rectangle 1052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82" name="Rectangle 1053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83" name="Rectangle 1053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84" name="Rectangle 1053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85" name="Rectangle 1053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86" name="Rectangle 1053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87" name="Rectangle 1053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88" name="Rectangle 1053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89" name="Rectangle 1053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90" name="Rectangle 1053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91" name="Rectangle 1053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92" name="Rectangle 1054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93" name="Rectangle 1054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94" name="Rectangle 1054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95" name="Rectangle 1054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96" name="Rectangle 1054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97" name="Rectangle 1054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98" name="Rectangle 1054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299" name="Rectangle 1054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00" name="Rectangle 1054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01" name="Rectangle 1054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02" name="Rectangle 1055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03" name="Rectangle 1055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04" name="Rectangle 1055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05" name="Rectangle 1055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06" name="Rectangle 1055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07" name="Rectangle 1055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08" name="Rectangle 1055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09" name="Rectangle 1055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10" name="Rectangle 1055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11" name="Rectangle 1055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12" name="Rectangle 1056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13" name="Rectangle 1056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14" name="Rectangle 1056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15" name="Rectangle 1056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16" name="Rectangle 1056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17" name="Rectangle 1056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18" name="Rectangle 1056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19" name="Rectangle 1056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20" name="Rectangle 1056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21" name="Rectangle 1056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22" name="Rectangle 1057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23" name="Rectangle 1057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24" name="Rectangle 1057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25" name="Rectangle 1057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26" name="Rectangle 1057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27" name="Rectangle 1057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28" name="Rectangle 1057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29" name="Rectangle 1057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30" name="Rectangle 1057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31" name="Rectangle 1057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32" name="Rectangle 1058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33" name="Rectangle 1058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34" name="Rectangle 1058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35" name="Rectangle 1058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36" name="Rectangle 1058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5337" name="Rectangle 1058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38" name="Rectangle 1058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39" name="Oval 1058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40" name="Rectangle 1058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41" name="Freeform 1058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342" name="Freeform 1059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343" name="Rectangle 1059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5344" name="Group 10592"/>
            <p:cNvGrpSpPr>
              <a:grpSpLocks/>
            </p:cNvGrpSpPr>
            <p:nvPr/>
          </p:nvGrpSpPr>
          <p:grpSpPr bwMode="auto">
            <a:xfrm flipH="1">
              <a:off x="3984" y="2495"/>
              <a:ext cx="288" cy="529"/>
              <a:chOff x="768" y="192"/>
              <a:chExt cx="288" cy="529"/>
            </a:xfrm>
          </p:grpSpPr>
          <p:grpSp>
            <p:nvGrpSpPr>
              <p:cNvPr id="85345" name="Group 10593"/>
              <p:cNvGrpSpPr>
                <a:grpSpLocks/>
              </p:cNvGrpSpPr>
              <p:nvPr/>
            </p:nvGrpSpPr>
            <p:grpSpPr bwMode="auto">
              <a:xfrm>
                <a:off x="768" y="193"/>
                <a:ext cx="288" cy="528"/>
                <a:chOff x="2688" y="1968"/>
                <a:chExt cx="288" cy="528"/>
              </a:xfrm>
            </p:grpSpPr>
            <p:sp>
              <p:nvSpPr>
                <p:cNvPr id="85346" name="Rectangle 1059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47" name="Rectangle 1059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48" name="Rectangle 1059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49" name="Rectangle 1059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50" name="Rectangle 1059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51" name="Rectangle 1059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52" name="Rectangle 1060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53" name="Rectangle 1060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54" name="Rectangle 1060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55" name="Rectangle 1060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56" name="Rectangle 1060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57" name="Rectangle 1060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58" name="Rectangle 1060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59" name="Rectangle 1060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60" name="Rectangle 1060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61" name="Rectangle 1060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62" name="Rectangle 1061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63" name="Rectangle 1061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64" name="Rectangle 1061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65" name="Rectangle 1061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66" name="Rectangle 1061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67" name="Rectangle 1061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68" name="Rectangle 1061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69" name="Rectangle 1061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70" name="Rectangle 1061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71" name="Rectangle 1061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72" name="Rectangle 1062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73" name="Rectangle 1062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74" name="Rectangle 1062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75" name="Rectangle 1062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76" name="Rectangle 1062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77" name="Rectangle 1062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78" name="Rectangle 1062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79" name="Rectangle 1062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80" name="Rectangle 1062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81" name="Rectangle 1062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82" name="Rectangle 1063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83" name="Rectangle 1063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84" name="Rectangle 1063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85" name="Rectangle 1063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86" name="Rectangle 1063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87" name="Rectangle 1063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88" name="Rectangle 1063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89" name="Rectangle 1063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90" name="Rectangle 1063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91" name="Rectangle 1063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92" name="Rectangle 1064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93" name="Rectangle 1064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94" name="Rectangle 1064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95" name="Rectangle 1064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96" name="Rectangle 1064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97" name="Rectangle 1064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98" name="Rectangle 1064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399" name="Rectangle 1064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00" name="Rectangle 1064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01" name="Rectangle 1064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02" name="Rectangle 1065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03" name="Rectangle 1065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04" name="Rectangle 1065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05" name="Rectangle 1065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06" name="Rectangle 1065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07" name="Rectangle 1065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08" name="Rectangle 1065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09" name="Rectangle 1065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10" name="Rectangle 1065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11" name="Rectangle 1065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12" name="Rectangle 1066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13" name="Rectangle 1066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14" name="Rectangle 1066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15" name="Rectangle 1066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16" name="Rectangle 1066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17" name="Rectangle 1066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18" name="Rectangle 1066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19" name="Rectangle 1066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20" name="Rectangle 1066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5421" name="Rectangle 1066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22" name="Rectangle 1067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23" name="Rectangle 1067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24" name="Oval 1067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5425" name="Rectangle 1067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26" name="Rectangle 1067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27" name="Rectangle 1067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28" name="Rectangle 1067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29" name="Rectangle 1067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30" name="Rectangle 1067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31" name="Rectangle 1067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32" name="Rectangle 1068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33" name="Rectangle 1068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34" name="Rectangle 1068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35" name="Rectangle 1068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36" name="Rectangle 1068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37" name="Rectangle 1068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38" name="Rectangle 1068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39" name="Rectangle 1068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40" name="Rectangle 1068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41" name="Rectangle 1068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42" name="Rectangle 1069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43" name="Rectangle 1069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44" name="Rectangle 1069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45" name="Rectangle 1069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46" name="Rectangle 1069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47" name="Rectangle 1069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48" name="Rectangle 1069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49" name="Rectangle 1069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50" name="Rectangle 1069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51" name="Rectangle 1069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52" name="Rectangle 1070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53" name="Rectangle 1070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54" name="Rectangle 1070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55" name="Rectangle 1070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56" name="Rectangle 1070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57" name="Rectangle 1070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58" name="Rectangle 1070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59" name="Rectangle 1070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60" name="Rectangle 1070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61" name="Rectangle 1070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62" name="Rectangle 1071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63" name="Rectangle 1071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64" name="Rectangle 1071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65" name="Rectangle 1071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66" name="Rectangle 1071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67" name="Rectangle 1071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68" name="Rectangle 1071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69" name="Rectangle 1071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70" name="Rectangle 1071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71" name="Rectangle 1071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72" name="Rectangle 1072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73" name="Rectangle 1072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74" name="Rectangle 1072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75" name="Rectangle 1072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76" name="Rectangle 1072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77" name="Rectangle 1072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78" name="Rectangle 1072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79" name="Rectangle 1072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80" name="Rectangle 1072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81" name="Rectangle 1072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82" name="Rectangle 1073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83" name="Rectangle 1073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84" name="Rectangle 1073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85" name="Rectangle 1073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86" name="Rectangle 1073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87" name="Rectangle 1073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88" name="Rectangle 1073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89" name="Rectangle 1073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90" name="Rectangle 1073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91" name="Rectangle 1073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92" name="Rectangle 1074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93" name="Rectangle 1074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94" name="Rectangle 1074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5495" name="Rectangle 1074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96" name="Rectangle 1074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97" name="Oval 1074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98" name="Rectangle 1074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499" name="Freeform 1074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500" name="Freeform 1074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501" name="Rectangle 1074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5502" name="Group 10750"/>
            <p:cNvGrpSpPr>
              <a:grpSpLocks/>
            </p:cNvGrpSpPr>
            <p:nvPr/>
          </p:nvGrpSpPr>
          <p:grpSpPr bwMode="auto">
            <a:xfrm flipH="1">
              <a:off x="3984" y="3070"/>
              <a:ext cx="288" cy="529"/>
              <a:chOff x="768" y="192"/>
              <a:chExt cx="288" cy="529"/>
            </a:xfrm>
          </p:grpSpPr>
          <p:grpSp>
            <p:nvGrpSpPr>
              <p:cNvPr id="85503" name="Group 10751"/>
              <p:cNvGrpSpPr>
                <a:grpSpLocks/>
              </p:cNvGrpSpPr>
              <p:nvPr/>
            </p:nvGrpSpPr>
            <p:grpSpPr bwMode="auto">
              <a:xfrm>
                <a:off x="768" y="193"/>
                <a:ext cx="288" cy="528"/>
                <a:chOff x="2688" y="1968"/>
                <a:chExt cx="288" cy="528"/>
              </a:xfrm>
            </p:grpSpPr>
            <p:sp>
              <p:nvSpPr>
                <p:cNvPr id="85504" name="Rectangle 1075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05" name="Rectangle 1075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06" name="Rectangle 1075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07" name="Rectangle 1075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08" name="Rectangle 1075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09" name="Rectangle 1075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10" name="Rectangle 1075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11" name="Rectangle 1075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12" name="Rectangle 1076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13" name="Rectangle 1076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14" name="Rectangle 1076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15" name="Rectangle 1076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16" name="Rectangle 1076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17" name="Rectangle 1076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18" name="Rectangle 1076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19" name="Rectangle 1076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20" name="Rectangle 1076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21" name="Rectangle 1076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22" name="Rectangle 1077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23" name="Rectangle 1077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24" name="Rectangle 1077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25" name="Rectangle 1077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26" name="Rectangle 1077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27" name="Rectangle 1077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28" name="Rectangle 1077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29" name="Rectangle 1077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30" name="Rectangle 1077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31" name="Rectangle 1077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32" name="Rectangle 1078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33" name="Rectangle 1078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34" name="Rectangle 1078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35" name="Rectangle 1078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36" name="Rectangle 1078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37" name="Rectangle 1078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38" name="Rectangle 1078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39" name="Rectangle 1078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40" name="Rectangle 1078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41" name="Rectangle 1078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42" name="Rectangle 1079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43" name="Rectangle 1079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44" name="Rectangle 1079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45" name="Rectangle 1079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46" name="Rectangle 1079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47" name="Rectangle 1079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48" name="Rectangle 1079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49" name="Rectangle 1079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50" name="Rectangle 1079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51" name="Rectangle 1079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52" name="Rectangle 1080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53" name="Rectangle 1080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54" name="Rectangle 1080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55" name="Rectangle 1080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56" name="Rectangle 1080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57" name="Rectangle 1080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58" name="Rectangle 1080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59" name="Rectangle 1080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60" name="Rectangle 1080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61" name="Rectangle 1080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62" name="Rectangle 1081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63" name="Rectangle 1081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64" name="Rectangle 1081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65" name="Rectangle 1081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66" name="Rectangle 1081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67" name="Rectangle 1081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68" name="Rectangle 1081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69" name="Rectangle 1081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70" name="Rectangle 1081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71" name="Rectangle 1081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72" name="Rectangle 1082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73" name="Rectangle 1082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74" name="Rectangle 1082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75" name="Rectangle 1082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76" name="Rectangle 1082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77" name="Rectangle 1082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78" name="Rectangle 1082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5579" name="Rectangle 1082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80" name="Rectangle 1082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81" name="Rectangle 1082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82" name="Oval 1083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5583" name="Rectangle 1083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84" name="Rectangle 1083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85" name="Rectangle 1083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86" name="Rectangle 1083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87" name="Rectangle 1083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88" name="Rectangle 1083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89" name="Rectangle 1083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90" name="Rectangle 1083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91" name="Rectangle 1083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92" name="Rectangle 1084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93" name="Rectangle 1084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94" name="Rectangle 1084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95" name="Rectangle 1084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96" name="Rectangle 1084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97" name="Rectangle 1084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98" name="Rectangle 1084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599" name="Rectangle 1084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00" name="Rectangle 1084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01" name="Rectangle 1084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02" name="Rectangle 1085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03" name="Rectangle 1085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04" name="Rectangle 1085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05" name="Rectangle 1085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06" name="Rectangle 1085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07" name="Rectangle 1085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08" name="Rectangle 1085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09" name="Rectangle 1085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10" name="Rectangle 1085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11" name="Rectangle 1085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12" name="Rectangle 1086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13" name="Rectangle 1086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14" name="Rectangle 1086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15" name="Rectangle 1086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16" name="Rectangle 1086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17" name="Rectangle 1086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18" name="Rectangle 1086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19" name="Rectangle 1086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20" name="Rectangle 1086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21" name="Rectangle 1086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22" name="Rectangle 1087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23" name="Rectangle 1087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24" name="Rectangle 1087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25" name="Rectangle 1087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26" name="Rectangle 1087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27" name="Rectangle 1087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28" name="Rectangle 1087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29" name="Rectangle 1087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30" name="Rectangle 1087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31" name="Rectangle 1087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32" name="Rectangle 1088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33" name="Rectangle 1088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34" name="Rectangle 1088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35" name="Rectangle 1088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36" name="Rectangle 1088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37" name="Rectangle 1088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38" name="Rectangle 1088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39" name="Rectangle 1088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40" name="Rectangle 1088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41" name="Rectangle 1088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42" name="Rectangle 1089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43" name="Rectangle 1089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44" name="Rectangle 1089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45" name="Rectangle 1089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46" name="Rectangle 1089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47" name="Rectangle 1089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48" name="Rectangle 1089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49" name="Rectangle 1089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50" name="Rectangle 1089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51" name="Rectangle 1089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52" name="Rectangle 1090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5653" name="Rectangle 1090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54" name="Rectangle 1090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55" name="Oval 1090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56" name="Rectangle 1090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57" name="Freeform 1090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658" name="Freeform 1090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659" name="Rectangle 1090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5660" name="Group 10908"/>
            <p:cNvGrpSpPr>
              <a:grpSpLocks/>
            </p:cNvGrpSpPr>
            <p:nvPr/>
          </p:nvGrpSpPr>
          <p:grpSpPr bwMode="auto">
            <a:xfrm flipH="1">
              <a:off x="3984" y="3646"/>
              <a:ext cx="288" cy="529"/>
              <a:chOff x="768" y="192"/>
              <a:chExt cx="288" cy="529"/>
            </a:xfrm>
          </p:grpSpPr>
          <p:grpSp>
            <p:nvGrpSpPr>
              <p:cNvPr id="85661" name="Group 10909"/>
              <p:cNvGrpSpPr>
                <a:grpSpLocks/>
              </p:cNvGrpSpPr>
              <p:nvPr/>
            </p:nvGrpSpPr>
            <p:grpSpPr bwMode="auto">
              <a:xfrm>
                <a:off x="768" y="193"/>
                <a:ext cx="288" cy="528"/>
                <a:chOff x="2688" y="1968"/>
                <a:chExt cx="288" cy="528"/>
              </a:xfrm>
            </p:grpSpPr>
            <p:sp>
              <p:nvSpPr>
                <p:cNvPr id="85662" name="Rectangle 1091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63" name="Rectangle 1091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64" name="Rectangle 1091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65" name="Rectangle 1091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66" name="Rectangle 1091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67" name="Rectangle 1091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68" name="Rectangle 1091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69" name="Rectangle 1091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70" name="Rectangle 1091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71" name="Rectangle 1091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72" name="Rectangle 1092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73" name="Rectangle 1092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74" name="Rectangle 1092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75" name="Rectangle 1092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76" name="Rectangle 1092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77" name="Rectangle 1092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78" name="Rectangle 1092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79" name="Rectangle 1092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80" name="Rectangle 1092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81" name="Rectangle 1092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82" name="Rectangle 1093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83" name="Rectangle 1093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84" name="Rectangle 1093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85" name="Rectangle 1093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86" name="Rectangle 1093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87" name="Rectangle 1093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88" name="Rectangle 1093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89" name="Rectangle 1093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90" name="Rectangle 1093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91" name="Rectangle 1093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92" name="Rectangle 1094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93" name="Rectangle 1094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94" name="Rectangle 1094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95" name="Rectangle 1094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96" name="Rectangle 1094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97" name="Rectangle 1094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98" name="Rectangle 1094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699" name="Rectangle 1094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00" name="Rectangle 1094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01" name="Rectangle 1094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02" name="Rectangle 1095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03" name="Rectangle 1095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04" name="Rectangle 1095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05" name="Rectangle 1095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06" name="Rectangle 1095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07" name="Rectangle 1095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08" name="Rectangle 1095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09" name="Rectangle 1095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10" name="Rectangle 1095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11" name="Rectangle 1095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12" name="Rectangle 1096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13" name="Rectangle 1096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14" name="Rectangle 1096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15" name="Rectangle 1096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16" name="Rectangle 1096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17" name="Rectangle 1096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18" name="Rectangle 1096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19" name="Rectangle 1096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20" name="Rectangle 1096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21" name="Rectangle 1096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22" name="Rectangle 1097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23" name="Rectangle 1097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24" name="Rectangle 1097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25" name="Rectangle 1097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26" name="Rectangle 1097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27" name="Rectangle 1097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28" name="Rectangle 1097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29" name="Rectangle 1097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30" name="Rectangle 1097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31" name="Rectangle 1097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32" name="Rectangle 1098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33" name="Rectangle 1098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34" name="Rectangle 1098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35" name="Rectangle 1098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36" name="Rectangle 1098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5737" name="Rectangle 1098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38" name="Rectangle 1098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39" name="Rectangle 1098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40" name="Oval 1098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5741" name="Rectangle 1098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42" name="Rectangle 1099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43" name="Rectangle 1099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44" name="Rectangle 1099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45" name="Rectangle 1099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46" name="Rectangle 1099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47" name="Rectangle 1099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48" name="Rectangle 1099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49" name="Rectangle 1099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50" name="Rectangle 1099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51" name="Rectangle 1099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52" name="Rectangle 1100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53" name="Rectangle 1100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54" name="Rectangle 1100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55" name="Rectangle 1100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56" name="Rectangle 1100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57" name="Rectangle 1100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58" name="Rectangle 1100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59" name="Rectangle 1100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60" name="Rectangle 1100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61" name="Rectangle 1100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62" name="Rectangle 1101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63" name="Rectangle 1101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64" name="Rectangle 1101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65" name="Rectangle 1101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66" name="Rectangle 1101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67" name="Rectangle 1101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68" name="Rectangle 1101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69" name="Rectangle 1101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70" name="Rectangle 1101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71" name="Rectangle 1101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72" name="Rectangle 1102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73" name="Rectangle 1102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74" name="Rectangle 1102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75" name="Rectangle 1102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76" name="Rectangle 1102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77" name="Rectangle 1102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78" name="Rectangle 1102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79" name="Rectangle 1102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80" name="Rectangle 1102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81" name="Rectangle 1102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82" name="Rectangle 1103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83" name="Rectangle 1103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84" name="Rectangle 1103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85" name="Rectangle 1103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86" name="Rectangle 1103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87" name="Rectangle 1103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88" name="Rectangle 1103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89" name="Rectangle 1103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90" name="Rectangle 1103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91" name="Rectangle 1103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92" name="Rectangle 1104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93" name="Rectangle 1104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94" name="Rectangle 1104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95" name="Rectangle 1104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96" name="Rectangle 1104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97" name="Rectangle 1104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98" name="Rectangle 1104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799" name="Rectangle 1104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00" name="Rectangle 1104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01" name="Rectangle 1104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02" name="Rectangle 1105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03" name="Rectangle 1105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04" name="Rectangle 1105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05" name="Rectangle 1105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06" name="Rectangle 1105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07" name="Rectangle 1105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08" name="Rectangle 1105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09" name="Rectangle 1105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10" name="Rectangle 1105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5811" name="Rectangle 1105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12" name="Rectangle 1106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13" name="Oval 1106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14" name="Rectangle 1106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15" name="Freeform 1106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816" name="Freeform 1106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817" name="Rectangle 1106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5818" name="Group 11066"/>
            <p:cNvGrpSpPr>
              <a:grpSpLocks/>
            </p:cNvGrpSpPr>
            <p:nvPr/>
          </p:nvGrpSpPr>
          <p:grpSpPr bwMode="auto">
            <a:xfrm flipH="1">
              <a:off x="4328" y="192"/>
              <a:ext cx="288" cy="529"/>
              <a:chOff x="768" y="192"/>
              <a:chExt cx="288" cy="529"/>
            </a:xfrm>
          </p:grpSpPr>
          <p:grpSp>
            <p:nvGrpSpPr>
              <p:cNvPr id="85819" name="Group 11067"/>
              <p:cNvGrpSpPr>
                <a:grpSpLocks/>
              </p:cNvGrpSpPr>
              <p:nvPr/>
            </p:nvGrpSpPr>
            <p:grpSpPr bwMode="auto">
              <a:xfrm>
                <a:off x="768" y="193"/>
                <a:ext cx="288" cy="528"/>
                <a:chOff x="2688" y="1968"/>
                <a:chExt cx="288" cy="528"/>
              </a:xfrm>
            </p:grpSpPr>
            <p:sp>
              <p:nvSpPr>
                <p:cNvPr id="85820" name="Rectangle 1106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21" name="Rectangle 1106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22" name="Rectangle 1107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23" name="Rectangle 1107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24" name="Rectangle 1107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25" name="Rectangle 1107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26" name="Rectangle 1107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27" name="Rectangle 1107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28" name="Rectangle 1107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29" name="Rectangle 1107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30" name="Rectangle 1107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31" name="Rectangle 1107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32" name="Rectangle 1108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33" name="Rectangle 1108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34" name="Rectangle 1108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35" name="Rectangle 1108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36" name="Rectangle 1108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37" name="Rectangle 1108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38" name="Rectangle 1108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39" name="Rectangle 1108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40" name="Rectangle 1108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41" name="Rectangle 1108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42" name="Rectangle 1109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43" name="Rectangle 1109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44" name="Rectangle 1109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45" name="Rectangle 1109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46" name="Rectangle 1109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47" name="Rectangle 1109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48" name="Rectangle 1109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49" name="Rectangle 1109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50" name="Rectangle 1109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51" name="Rectangle 1109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52" name="Rectangle 1110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53" name="Rectangle 1110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54" name="Rectangle 1110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55" name="Rectangle 1110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56" name="Rectangle 1110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57" name="Rectangle 1110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58" name="Rectangle 1110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59" name="Rectangle 1110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60" name="Rectangle 1110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61" name="Rectangle 1110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62" name="Rectangle 1111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63" name="Rectangle 1111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64" name="Rectangle 1111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65" name="Rectangle 1111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66" name="Rectangle 1111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67" name="Rectangle 1111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68" name="Rectangle 1111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69" name="Rectangle 1111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70" name="Rectangle 1111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71" name="Rectangle 1111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72" name="Rectangle 1112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73" name="Rectangle 1112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74" name="Rectangle 1112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75" name="Rectangle 1112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76" name="Rectangle 1112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77" name="Rectangle 1112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78" name="Rectangle 1112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79" name="Rectangle 1112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80" name="Rectangle 1112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81" name="Rectangle 1112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82" name="Rectangle 1113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83" name="Rectangle 1113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84" name="Rectangle 1113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85" name="Rectangle 1113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86" name="Rectangle 1113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87" name="Rectangle 1113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88" name="Rectangle 1113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89" name="Rectangle 1113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90" name="Rectangle 1113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91" name="Rectangle 1113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92" name="Rectangle 1114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93" name="Rectangle 1114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94" name="Rectangle 1114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5895" name="Rectangle 1114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96" name="Rectangle 1114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97" name="Rectangle 1114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898" name="Oval 1114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5899" name="Rectangle 1114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00" name="Rectangle 1114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01" name="Rectangle 1114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02" name="Rectangle 1115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03" name="Rectangle 1115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04" name="Rectangle 1115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05" name="Rectangle 1115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06" name="Rectangle 1115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07" name="Rectangle 1115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08" name="Rectangle 1115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09" name="Rectangle 1115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10" name="Rectangle 1115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11" name="Rectangle 1115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12" name="Rectangle 1116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13" name="Rectangle 1116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14" name="Rectangle 1116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15" name="Rectangle 1116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16" name="Rectangle 1116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17" name="Rectangle 1116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18" name="Rectangle 1116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19" name="Rectangle 1116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20" name="Rectangle 1116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21" name="Rectangle 1116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22" name="Rectangle 1117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23" name="Rectangle 1117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24" name="Rectangle 1117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25" name="Rectangle 1117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26" name="Rectangle 1117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27" name="Rectangle 1117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28" name="Rectangle 1117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29" name="Rectangle 1117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30" name="Rectangle 1117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31" name="Rectangle 1117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32" name="Rectangle 1118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33" name="Rectangle 1118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34" name="Rectangle 1118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35" name="Rectangle 1118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36" name="Rectangle 1118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37" name="Rectangle 1118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38" name="Rectangle 1118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39" name="Rectangle 1118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40" name="Rectangle 1118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41" name="Rectangle 1118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42" name="Rectangle 1119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43" name="Rectangle 1119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44" name="Rectangle 1119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45" name="Rectangle 1119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46" name="Rectangle 1119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47" name="Rectangle 1119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48" name="Rectangle 1119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49" name="Rectangle 1119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50" name="Rectangle 1119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51" name="Rectangle 1119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52" name="Rectangle 1120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53" name="Rectangle 1120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54" name="Rectangle 1120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55" name="Rectangle 1120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56" name="Rectangle 1120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57" name="Rectangle 1120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58" name="Rectangle 1120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59" name="Rectangle 1120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60" name="Rectangle 1120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61" name="Rectangle 1120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62" name="Rectangle 1121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63" name="Rectangle 1121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64" name="Rectangle 1121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65" name="Rectangle 1121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66" name="Rectangle 1121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67" name="Rectangle 1121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68" name="Rectangle 1121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5969" name="Rectangle 1121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70" name="Rectangle 1121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71" name="Oval 1121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72" name="Rectangle 1122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73" name="Freeform 1122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974" name="Freeform 1122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975" name="Rectangle 1122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5976" name="Group 11224"/>
            <p:cNvGrpSpPr>
              <a:grpSpLocks/>
            </p:cNvGrpSpPr>
            <p:nvPr/>
          </p:nvGrpSpPr>
          <p:grpSpPr bwMode="auto">
            <a:xfrm flipH="1">
              <a:off x="4328" y="767"/>
              <a:ext cx="288" cy="529"/>
              <a:chOff x="768" y="192"/>
              <a:chExt cx="288" cy="529"/>
            </a:xfrm>
          </p:grpSpPr>
          <p:grpSp>
            <p:nvGrpSpPr>
              <p:cNvPr id="85977" name="Group 11225"/>
              <p:cNvGrpSpPr>
                <a:grpSpLocks/>
              </p:cNvGrpSpPr>
              <p:nvPr/>
            </p:nvGrpSpPr>
            <p:grpSpPr bwMode="auto">
              <a:xfrm>
                <a:off x="768" y="193"/>
                <a:ext cx="288" cy="528"/>
                <a:chOff x="2688" y="1968"/>
                <a:chExt cx="288" cy="528"/>
              </a:xfrm>
            </p:grpSpPr>
            <p:sp>
              <p:nvSpPr>
                <p:cNvPr id="85978" name="Rectangle 1122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79" name="Rectangle 1122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80" name="Rectangle 1122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81" name="Rectangle 1122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82" name="Rectangle 1123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83" name="Rectangle 1123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84" name="Rectangle 1123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85" name="Rectangle 1123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86" name="Rectangle 1123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87" name="Rectangle 1123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88" name="Rectangle 1123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89" name="Rectangle 1123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90" name="Rectangle 1123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91" name="Rectangle 1123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92" name="Rectangle 1124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93" name="Rectangle 1124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94" name="Rectangle 1124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95" name="Rectangle 1124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96" name="Rectangle 1124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97" name="Rectangle 1124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98" name="Rectangle 1124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5999" name="Rectangle 1124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00" name="Rectangle 1124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01" name="Rectangle 1124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02" name="Rectangle 1125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03" name="Rectangle 1125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04" name="Rectangle 1125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05" name="Rectangle 1125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06" name="Rectangle 1125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07" name="Rectangle 1125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08" name="Rectangle 1125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09" name="Rectangle 1125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10" name="Rectangle 1125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11" name="Rectangle 1125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12" name="Rectangle 1126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13" name="Rectangle 1126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14" name="Rectangle 1126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15" name="Rectangle 1126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16" name="Rectangle 1126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17" name="Rectangle 1126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18" name="Rectangle 1126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19" name="Rectangle 1126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20" name="Rectangle 1126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21" name="Rectangle 1126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22" name="Rectangle 1127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23" name="Rectangle 1127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24" name="Rectangle 1127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25" name="Rectangle 1127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26" name="Rectangle 1127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27" name="Rectangle 1127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28" name="Rectangle 1127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29" name="Rectangle 1127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30" name="Rectangle 1127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31" name="Rectangle 1127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32" name="Rectangle 1128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33" name="Rectangle 1128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34" name="Rectangle 1128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35" name="Rectangle 1128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36" name="Rectangle 1128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37" name="Rectangle 1128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38" name="Rectangle 1128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39" name="Rectangle 1128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40" name="Rectangle 1128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41" name="Rectangle 1128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42" name="Rectangle 1129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43" name="Rectangle 1129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44" name="Rectangle 1129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45" name="Rectangle 1129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46" name="Rectangle 1129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47" name="Rectangle 1129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48" name="Rectangle 1129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49" name="Rectangle 1129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50" name="Rectangle 1129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51" name="Rectangle 1129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52" name="Rectangle 1130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6053" name="Rectangle 1130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54" name="Rectangle 1130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55" name="Rectangle 1130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56" name="Oval 1130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6057" name="Rectangle 1130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58" name="Rectangle 1130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59" name="Rectangle 1130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60" name="Rectangle 1130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61" name="Rectangle 1130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62" name="Rectangle 1131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63" name="Rectangle 1131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64" name="Rectangle 1131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65" name="Rectangle 1131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66" name="Rectangle 1131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67" name="Rectangle 1131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68" name="Rectangle 1131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69" name="Rectangle 1131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70" name="Rectangle 1131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71" name="Rectangle 1131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72" name="Rectangle 1132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73" name="Rectangle 1132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74" name="Rectangle 1132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75" name="Rectangle 1132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76" name="Rectangle 1132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77" name="Rectangle 1132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78" name="Rectangle 1132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79" name="Rectangle 1132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80" name="Rectangle 1132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81" name="Rectangle 1132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82" name="Rectangle 1133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83" name="Rectangle 1133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84" name="Rectangle 1133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85" name="Rectangle 1133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86" name="Rectangle 1133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87" name="Rectangle 1133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88" name="Rectangle 1133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89" name="Rectangle 1133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90" name="Rectangle 1133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91" name="Rectangle 1133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92" name="Rectangle 1134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93" name="Rectangle 1134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94" name="Rectangle 1134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95" name="Rectangle 1134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96" name="Rectangle 1134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97" name="Rectangle 1134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98" name="Rectangle 1134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099" name="Rectangle 1134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00" name="Rectangle 1134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01" name="Rectangle 1134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02" name="Rectangle 1135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03" name="Rectangle 1135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04" name="Rectangle 1135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05" name="Rectangle 1135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06" name="Rectangle 1135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07" name="Rectangle 1135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08" name="Rectangle 1135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09" name="Rectangle 1135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10" name="Rectangle 1135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11" name="Rectangle 1135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12" name="Rectangle 1136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13" name="Rectangle 1136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14" name="Rectangle 1136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15" name="Rectangle 1136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16" name="Rectangle 1136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17" name="Rectangle 1136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18" name="Rectangle 1136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19" name="Rectangle 1136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20" name="Rectangle 1136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21" name="Rectangle 1136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22" name="Rectangle 1137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23" name="Rectangle 1137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24" name="Rectangle 1137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25" name="Rectangle 1137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26" name="Rectangle 1137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6127" name="Rectangle 1137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28" name="Rectangle 1137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29" name="Oval 1137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30" name="Rectangle 1137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31" name="Freeform 1137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132" name="Freeform 1138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133" name="Rectangle 1138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6134" name="Group 11382"/>
            <p:cNvGrpSpPr>
              <a:grpSpLocks/>
            </p:cNvGrpSpPr>
            <p:nvPr/>
          </p:nvGrpSpPr>
          <p:grpSpPr bwMode="auto">
            <a:xfrm flipH="1">
              <a:off x="4328" y="1344"/>
              <a:ext cx="288" cy="529"/>
              <a:chOff x="768" y="192"/>
              <a:chExt cx="288" cy="529"/>
            </a:xfrm>
          </p:grpSpPr>
          <p:grpSp>
            <p:nvGrpSpPr>
              <p:cNvPr id="86135" name="Group 11383"/>
              <p:cNvGrpSpPr>
                <a:grpSpLocks/>
              </p:cNvGrpSpPr>
              <p:nvPr/>
            </p:nvGrpSpPr>
            <p:grpSpPr bwMode="auto">
              <a:xfrm>
                <a:off x="768" y="193"/>
                <a:ext cx="288" cy="528"/>
                <a:chOff x="2688" y="1968"/>
                <a:chExt cx="288" cy="528"/>
              </a:xfrm>
            </p:grpSpPr>
            <p:sp>
              <p:nvSpPr>
                <p:cNvPr id="86136" name="Rectangle 11384"/>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37" name="Rectangle 11385"/>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38" name="Rectangle 11386"/>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39" name="Rectangle 11387"/>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40" name="Rectangle 11388"/>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41" name="Rectangle 11389"/>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42" name="Rectangle 11390"/>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43" name="Rectangle 11391"/>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44" name="Rectangle 11392"/>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45" name="Rectangle 11393"/>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46" name="Rectangle 11394"/>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47" name="Rectangle 11395"/>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48" name="Rectangle 11396"/>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49" name="Rectangle 11397"/>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50" name="Rectangle 11398"/>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51" name="Rectangle 11399"/>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52" name="Rectangle 11400"/>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53" name="Rectangle 11401"/>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54" name="Rectangle 11402"/>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55" name="Rectangle 11403"/>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56" name="Rectangle 11404"/>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57" name="Rectangle 11405"/>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58" name="Rectangle 11406"/>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59" name="Rectangle 11407"/>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60" name="Rectangle 11408"/>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61" name="Rectangle 11409"/>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62" name="Rectangle 11410"/>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63" name="Rectangle 11411"/>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64" name="Rectangle 11412"/>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65" name="Rectangle 11413"/>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66" name="Rectangle 11414"/>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67" name="Rectangle 11415"/>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68" name="Rectangle 11416"/>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69" name="Rectangle 11417"/>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70" name="Rectangle 11418"/>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71" name="Rectangle 11419"/>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72" name="Rectangle 11420"/>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73" name="Rectangle 11421"/>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74" name="Rectangle 11422"/>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75" name="Rectangle 11423"/>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76" name="Rectangle 11424"/>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77" name="Rectangle 11425"/>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78" name="Rectangle 11426"/>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79" name="Rectangle 11427"/>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80" name="Rectangle 11428"/>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81" name="Rectangle 11429"/>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82" name="Rectangle 11430"/>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83" name="Rectangle 11431"/>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84" name="Rectangle 11432"/>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85" name="Rectangle 11433"/>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86" name="Rectangle 11434"/>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87" name="Rectangle 11435"/>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88" name="Rectangle 11436"/>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89" name="Rectangle 11437"/>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90" name="Rectangle 11438"/>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91" name="Rectangle 11439"/>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92" name="Rectangle 11440"/>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93" name="Rectangle 11441"/>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94" name="Rectangle 11442"/>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95" name="Rectangle 11443"/>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96" name="Rectangle 11444"/>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97" name="Rectangle 11445"/>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98" name="Rectangle 11446"/>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199" name="Rectangle 11447"/>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00" name="Rectangle 11448"/>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01" name="Rectangle 11449"/>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02" name="Rectangle 11450"/>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03" name="Rectangle 11451"/>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04" name="Rectangle 11452"/>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05" name="Rectangle 11453"/>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06" name="Rectangle 11454"/>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07" name="Rectangle 11455"/>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08" name="Rectangle 11456"/>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09" name="Rectangle 11457"/>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10" name="Rectangle 11458"/>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6211" name="Rectangle 11459"/>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12" name="Rectangle 11460"/>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13" name="Rectangle 11461"/>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14" name="Oval 11462"/>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6215" name="Rectangle 11463"/>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16" name="Rectangle 11464"/>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17" name="Rectangle 11465"/>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18" name="Rectangle 11466"/>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19" name="Rectangle 11467"/>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20" name="Rectangle 11468"/>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21" name="Rectangle 11469"/>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22" name="Rectangle 11470"/>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23" name="Rectangle 11471"/>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24" name="Rectangle 11472"/>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25" name="Rectangle 11473"/>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26" name="Rectangle 11474"/>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27" name="Rectangle 11475"/>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28" name="Rectangle 11476"/>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29" name="Rectangle 11477"/>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30" name="Rectangle 11478"/>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31" name="Rectangle 11479"/>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32" name="Rectangle 11480"/>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33" name="Rectangle 11481"/>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34" name="Rectangle 11482"/>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35" name="Rectangle 11483"/>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36" name="Rectangle 11484"/>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37" name="Rectangle 11485"/>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38" name="Rectangle 11486"/>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39" name="Rectangle 11487"/>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40" name="Rectangle 11488"/>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41" name="Rectangle 11489"/>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42" name="Rectangle 11490"/>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43" name="Rectangle 11491"/>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44" name="Rectangle 11492"/>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45" name="Rectangle 11493"/>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46" name="Rectangle 11494"/>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47" name="Rectangle 11495"/>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48" name="Rectangle 11496"/>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49" name="Rectangle 11497"/>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50" name="Rectangle 11498"/>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51" name="Rectangle 11499"/>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52" name="Rectangle 11500"/>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53" name="Rectangle 11501"/>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54" name="Rectangle 11502"/>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55" name="Rectangle 11503"/>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56" name="Rectangle 11504"/>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57" name="Rectangle 11505"/>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58" name="Rectangle 11506"/>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59" name="Rectangle 11507"/>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60" name="Rectangle 11508"/>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61" name="Rectangle 11509"/>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62" name="Rectangle 11510"/>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63" name="Rectangle 11511"/>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64" name="Rectangle 11512"/>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65" name="Rectangle 11513"/>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66" name="Rectangle 11514"/>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67" name="Rectangle 11515"/>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68" name="Rectangle 11516"/>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69" name="Rectangle 11517"/>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70" name="Rectangle 11518"/>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71" name="Rectangle 11519"/>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72" name="Rectangle 11520"/>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73" name="Rectangle 11521"/>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74" name="Rectangle 11522"/>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75" name="Rectangle 11523"/>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76" name="Rectangle 11524"/>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77" name="Rectangle 11525"/>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78" name="Rectangle 11526"/>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79" name="Rectangle 11527"/>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80" name="Rectangle 11528"/>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81" name="Rectangle 11529"/>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82" name="Rectangle 11530"/>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83" name="Rectangle 11531"/>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84" name="Rectangle 11532"/>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6285" name="Rectangle 11533"/>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86" name="Rectangle 11534"/>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87" name="Oval 11535"/>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88" name="Rectangle 11536"/>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89" name="Freeform 11537"/>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290" name="Freeform 11538"/>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291" name="Rectangle 11539"/>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6292" name="Group 11540"/>
            <p:cNvGrpSpPr>
              <a:grpSpLocks/>
            </p:cNvGrpSpPr>
            <p:nvPr/>
          </p:nvGrpSpPr>
          <p:grpSpPr bwMode="auto">
            <a:xfrm flipH="1">
              <a:off x="4328" y="1919"/>
              <a:ext cx="288" cy="529"/>
              <a:chOff x="768" y="192"/>
              <a:chExt cx="288" cy="529"/>
            </a:xfrm>
          </p:grpSpPr>
          <p:grpSp>
            <p:nvGrpSpPr>
              <p:cNvPr id="86293" name="Group 11541"/>
              <p:cNvGrpSpPr>
                <a:grpSpLocks/>
              </p:cNvGrpSpPr>
              <p:nvPr/>
            </p:nvGrpSpPr>
            <p:grpSpPr bwMode="auto">
              <a:xfrm>
                <a:off x="768" y="193"/>
                <a:ext cx="288" cy="528"/>
                <a:chOff x="2688" y="1968"/>
                <a:chExt cx="288" cy="528"/>
              </a:xfrm>
            </p:grpSpPr>
            <p:sp>
              <p:nvSpPr>
                <p:cNvPr id="86294" name="Rectangle 11542"/>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95" name="Rectangle 11543"/>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96" name="Rectangle 11544"/>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97" name="Rectangle 11545"/>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98" name="Rectangle 11546"/>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299" name="Rectangle 11547"/>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00" name="Rectangle 11548"/>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01" name="Rectangle 11549"/>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02" name="Rectangle 11550"/>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03" name="Rectangle 11551"/>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04" name="Rectangle 11552"/>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05" name="Rectangle 11553"/>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06" name="Rectangle 11554"/>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07" name="Rectangle 11555"/>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08" name="Rectangle 11556"/>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09" name="Rectangle 11557"/>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10" name="Rectangle 11558"/>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11" name="Rectangle 11559"/>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12" name="Rectangle 11560"/>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13" name="Rectangle 11561"/>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14" name="Rectangle 11562"/>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15" name="Rectangle 11563"/>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16" name="Rectangle 11564"/>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17" name="Rectangle 11565"/>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18" name="Rectangle 11566"/>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19" name="Rectangle 11567"/>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20" name="Rectangle 11568"/>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21" name="Rectangle 11569"/>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22" name="Rectangle 11570"/>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23" name="Rectangle 11571"/>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24" name="Rectangle 11572"/>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25" name="Rectangle 11573"/>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26" name="Rectangle 11574"/>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27" name="Rectangle 11575"/>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28" name="Rectangle 11576"/>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29" name="Rectangle 11577"/>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30" name="Rectangle 11578"/>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31" name="Rectangle 11579"/>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32" name="Rectangle 11580"/>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33" name="Rectangle 11581"/>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34" name="Rectangle 11582"/>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35" name="Rectangle 11583"/>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36" name="Rectangle 11584"/>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37" name="Rectangle 11585"/>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38" name="Rectangle 11586"/>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39" name="Rectangle 11587"/>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40" name="Rectangle 11588"/>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41" name="Rectangle 11589"/>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42" name="Rectangle 11590"/>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43" name="Rectangle 11591"/>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44" name="Rectangle 11592"/>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45" name="Rectangle 11593"/>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46" name="Rectangle 11594"/>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47" name="Rectangle 11595"/>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48" name="Rectangle 11596"/>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49" name="Rectangle 11597"/>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50" name="Rectangle 11598"/>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51" name="Rectangle 11599"/>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52" name="Rectangle 11600"/>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53" name="Rectangle 11601"/>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54" name="Rectangle 11602"/>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55" name="Rectangle 11603"/>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56" name="Rectangle 11604"/>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57" name="Rectangle 11605"/>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58" name="Rectangle 11606"/>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59" name="Rectangle 11607"/>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60" name="Rectangle 11608"/>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61" name="Rectangle 11609"/>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62" name="Rectangle 11610"/>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63" name="Rectangle 11611"/>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64" name="Rectangle 11612"/>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65" name="Rectangle 11613"/>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66" name="Rectangle 11614"/>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67" name="Rectangle 11615"/>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68" name="Rectangle 11616"/>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6369" name="Rectangle 11617"/>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70" name="Rectangle 11618"/>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71" name="Rectangle 11619"/>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72" name="Oval 11620"/>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6373" name="Rectangle 11621"/>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74" name="Rectangle 11622"/>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75" name="Rectangle 11623"/>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76" name="Rectangle 11624"/>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77" name="Rectangle 11625"/>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78" name="Rectangle 11626"/>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79" name="Rectangle 11627"/>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80" name="Rectangle 11628"/>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81" name="Rectangle 11629"/>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82" name="Rectangle 11630"/>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83" name="Rectangle 11631"/>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84" name="Rectangle 11632"/>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85" name="Rectangle 11633"/>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86" name="Rectangle 11634"/>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87" name="Rectangle 11635"/>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88" name="Rectangle 11636"/>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89" name="Rectangle 11637"/>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90" name="Rectangle 11638"/>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91" name="Rectangle 11639"/>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92" name="Rectangle 11640"/>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93" name="Rectangle 11641"/>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94" name="Rectangle 11642"/>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95" name="Rectangle 11643"/>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96" name="Rectangle 11644"/>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97" name="Rectangle 11645"/>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98" name="Rectangle 11646"/>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399" name="Rectangle 11647"/>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00" name="Rectangle 11648"/>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01" name="Rectangle 11649"/>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02" name="Rectangle 11650"/>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03" name="Rectangle 11651"/>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04" name="Rectangle 11652"/>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05" name="Rectangle 11653"/>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06" name="Rectangle 11654"/>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07" name="Rectangle 11655"/>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08" name="Rectangle 11656"/>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09" name="Rectangle 11657"/>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10" name="Rectangle 11658"/>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11" name="Rectangle 11659"/>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12" name="Rectangle 11660"/>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13" name="Rectangle 11661"/>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14" name="Rectangle 11662"/>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15" name="Rectangle 11663"/>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16" name="Rectangle 11664"/>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17" name="Rectangle 11665"/>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18" name="Rectangle 11666"/>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19" name="Rectangle 11667"/>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20" name="Rectangle 11668"/>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21" name="Rectangle 11669"/>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22" name="Rectangle 11670"/>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23" name="Rectangle 11671"/>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24" name="Rectangle 11672"/>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25" name="Rectangle 11673"/>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26" name="Rectangle 11674"/>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27" name="Rectangle 11675"/>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28" name="Rectangle 11676"/>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29" name="Rectangle 11677"/>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30" name="Rectangle 11678"/>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31" name="Rectangle 11679"/>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32" name="Rectangle 11680"/>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33" name="Rectangle 11681"/>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34" name="Rectangle 11682"/>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35" name="Rectangle 11683"/>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36" name="Rectangle 11684"/>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37" name="Rectangle 11685"/>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38" name="Rectangle 11686"/>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39" name="Rectangle 11687"/>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40" name="Rectangle 11688"/>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41" name="Rectangle 11689"/>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42" name="Rectangle 11690"/>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6443" name="Rectangle 11691"/>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44" name="Rectangle 11692"/>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45" name="Oval 11693"/>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46" name="Rectangle 11694"/>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47" name="Freeform 11695"/>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448" name="Freeform 11696"/>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449" name="Rectangle 11697"/>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6450" name="Group 11698"/>
            <p:cNvGrpSpPr>
              <a:grpSpLocks/>
            </p:cNvGrpSpPr>
            <p:nvPr/>
          </p:nvGrpSpPr>
          <p:grpSpPr bwMode="auto">
            <a:xfrm flipH="1">
              <a:off x="4328" y="2496"/>
              <a:ext cx="288" cy="529"/>
              <a:chOff x="768" y="192"/>
              <a:chExt cx="288" cy="529"/>
            </a:xfrm>
          </p:grpSpPr>
          <p:grpSp>
            <p:nvGrpSpPr>
              <p:cNvPr id="86451" name="Group 11699"/>
              <p:cNvGrpSpPr>
                <a:grpSpLocks/>
              </p:cNvGrpSpPr>
              <p:nvPr/>
            </p:nvGrpSpPr>
            <p:grpSpPr bwMode="auto">
              <a:xfrm>
                <a:off x="768" y="193"/>
                <a:ext cx="288" cy="528"/>
                <a:chOff x="2688" y="1968"/>
                <a:chExt cx="288" cy="528"/>
              </a:xfrm>
            </p:grpSpPr>
            <p:sp>
              <p:nvSpPr>
                <p:cNvPr id="86452" name="Rectangle 11700"/>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53" name="Rectangle 11701"/>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54" name="Rectangle 11702"/>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55" name="Rectangle 11703"/>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56" name="Rectangle 11704"/>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57" name="Rectangle 11705"/>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58" name="Rectangle 11706"/>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59" name="Rectangle 11707"/>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60" name="Rectangle 11708"/>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61" name="Rectangle 11709"/>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62" name="Rectangle 11710"/>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63" name="Rectangle 11711"/>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64" name="Rectangle 11712"/>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65" name="Rectangle 11713"/>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66" name="Rectangle 11714"/>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67" name="Rectangle 11715"/>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68" name="Rectangle 11716"/>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69" name="Rectangle 11717"/>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70" name="Rectangle 11718"/>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71" name="Rectangle 11719"/>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72" name="Rectangle 11720"/>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73" name="Rectangle 11721"/>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74" name="Rectangle 11722"/>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75" name="Rectangle 11723"/>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76" name="Rectangle 11724"/>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77" name="Rectangle 11725"/>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78" name="Rectangle 11726"/>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79" name="Rectangle 11727"/>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80" name="Rectangle 11728"/>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81" name="Rectangle 11729"/>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82" name="Rectangle 11730"/>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83" name="Rectangle 11731"/>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84" name="Rectangle 11732"/>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85" name="Rectangle 11733"/>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86" name="Rectangle 11734"/>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87" name="Rectangle 11735"/>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88" name="Rectangle 11736"/>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89" name="Rectangle 11737"/>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90" name="Rectangle 11738"/>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91" name="Rectangle 11739"/>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92" name="Rectangle 11740"/>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93" name="Rectangle 11741"/>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94" name="Rectangle 11742"/>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95" name="Rectangle 11743"/>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96" name="Rectangle 11744"/>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97" name="Rectangle 11745"/>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98" name="Rectangle 11746"/>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499" name="Rectangle 11747"/>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00" name="Rectangle 11748"/>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01" name="Rectangle 11749"/>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02" name="Rectangle 11750"/>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03" name="Rectangle 11751"/>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04" name="Rectangle 11752"/>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05" name="Rectangle 11753"/>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06" name="Rectangle 11754"/>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07" name="Rectangle 11755"/>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08" name="Rectangle 11756"/>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09" name="Rectangle 11757"/>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10" name="Rectangle 11758"/>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11" name="Rectangle 11759"/>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12" name="Rectangle 11760"/>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13" name="Rectangle 11761"/>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14" name="Rectangle 11762"/>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15" name="Rectangle 11763"/>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16" name="Rectangle 11764"/>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17" name="Rectangle 11765"/>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18" name="Rectangle 11766"/>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19" name="Rectangle 11767"/>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20" name="Rectangle 11768"/>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21" name="Rectangle 11769"/>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22" name="Rectangle 11770"/>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23" name="Rectangle 11771"/>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24" name="Rectangle 11772"/>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25" name="Rectangle 11773"/>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26" name="Rectangle 11774"/>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6527" name="Rectangle 11775"/>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28" name="Rectangle 11776"/>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29" name="Rectangle 11777"/>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30" name="Oval 11778"/>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6531" name="Rectangle 11779"/>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32" name="Rectangle 11780"/>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33" name="Rectangle 11781"/>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34" name="Rectangle 11782"/>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35" name="Rectangle 11783"/>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36" name="Rectangle 11784"/>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37" name="Rectangle 11785"/>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38" name="Rectangle 11786"/>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39" name="Rectangle 11787"/>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40" name="Rectangle 11788"/>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41" name="Rectangle 11789"/>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42" name="Rectangle 11790"/>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43" name="Rectangle 11791"/>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44" name="Rectangle 11792"/>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45" name="Rectangle 11793"/>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46" name="Rectangle 11794"/>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47" name="Rectangle 11795"/>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48" name="Rectangle 11796"/>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49" name="Rectangle 11797"/>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50" name="Rectangle 11798"/>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51" name="Rectangle 11799"/>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52" name="Rectangle 11800"/>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53" name="Rectangle 11801"/>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54" name="Rectangle 11802"/>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55" name="Rectangle 11803"/>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56" name="Rectangle 11804"/>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57" name="Rectangle 11805"/>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58" name="Rectangle 11806"/>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59" name="Rectangle 11807"/>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60" name="Rectangle 11808"/>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61" name="Rectangle 11809"/>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62" name="Rectangle 11810"/>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63" name="Rectangle 11811"/>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64" name="Rectangle 11812"/>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65" name="Rectangle 11813"/>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66" name="Rectangle 11814"/>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67" name="Rectangle 11815"/>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68" name="Rectangle 11816"/>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69" name="Rectangle 11817"/>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70" name="Rectangle 11818"/>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71" name="Rectangle 11819"/>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72" name="Rectangle 11820"/>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73" name="Rectangle 11821"/>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74" name="Rectangle 11822"/>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75" name="Rectangle 11823"/>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76" name="Rectangle 11824"/>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77" name="Rectangle 11825"/>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78" name="Rectangle 11826"/>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79" name="Rectangle 11827"/>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80" name="Rectangle 11828"/>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81" name="Rectangle 11829"/>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82" name="Rectangle 11830"/>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83" name="Rectangle 11831"/>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84" name="Rectangle 11832"/>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85" name="Rectangle 11833"/>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86" name="Rectangle 11834"/>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87" name="Rectangle 11835"/>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88" name="Rectangle 11836"/>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89" name="Rectangle 11837"/>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90" name="Rectangle 11838"/>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91" name="Rectangle 11839"/>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92" name="Rectangle 11840"/>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93" name="Rectangle 11841"/>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94" name="Rectangle 11842"/>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95" name="Rectangle 11843"/>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96" name="Rectangle 11844"/>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97" name="Rectangle 11845"/>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98" name="Rectangle 11846"/>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599" name="Rectangle 11847"/>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00" name="Rectangle 11848"/>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6601" name="Rectangle 11849"/>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02" name="Rectangle 11850"/>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03" name="Oval 11851"/>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04" name="Rectangle 11852"/>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05" name="Freeform 11853"/>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606" name="Freeform 11854"/>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607" name="Rectangle 11855"/>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6608" name="Group 11856"/>
            <p:cNvGrpSpPr>
              <a:grpSpLocks/>
            </p:cNvGrpSpPr>
            <p:nvPr/>
          </p:nvGrpSpPr>
          <p:grpSpPr bwMode="auto">
            <a:xfrm flipH="1">
              <a:off x="4328" y="3071"/>
              <a:ext cx="288" cy="529"/>
              <a:chOff x="768" y="192"/>
              <a:chExt cx="288" cy="529"/>
            </a:xfrm>
          </p:grpSpPr>
          <p:grpSp>
            <p:nvGrpSpPr>
              <p:cNvPr id="86609" name="Group 11857"/>
              <p:cNvGrpSpPr>
                <a:grpSpLocks/>
              </p:cNvGrpSpPr>
              <p:nvPr/>
            </p:nvGrpSpPr>
            <p:grpSpPr bwMode="auto">
              <a:xfrm>
                <a:off x="768" y="193"/>
                <a:ext cx="288" cy="528"/>
                <a:chOff x="2688" y="1968"/>
                <a:chExt cx="288" cy="528"/>
              </a:xfrm>
            </p:grpSpPr>
            <p:sp>
              <p:nvSpPr>
                <p:cNvPr id="86610" name="Rectangle 11858"/>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11" name="Rectangle 11859"/>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12" name="Rectangle 11860"/>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13" name="Rectangle 11861"/>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14" name="Rectangle 11862"/>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15" name="Rectangle 11863"/>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16" name="Rectangle 11864"/>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17" name="Rectangle 11865"/>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18" name="Rectangle 11866"/>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19" name="Rectangle 11867"/>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20" name="Rectangle 11868"/>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21" name="Rectangle 11869"/>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22" name="Rectangle 11870"/>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23" name="Rectangle 11871"/>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24" name="Rectangle 11872"/>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25" name="Rectangle 11873"/>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26" name="Rectangle 11874"/>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27" name="Rectangle 11875"/>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28" name="Rectangle 11876"/>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29" name="Rectangle 11877"/>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30" name="Rectangle 11878"/>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31" name="Rectangle 11879"/>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32" name="Rectangle 11880"/>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33" name="Rectangle 11881"/>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34" name="Rectangle 11882"/>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35" name="Rectangle 11883"/>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36" name="Rectangle 11884"/>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37" name="Rectangle 11885"/>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38" name="Rectangle 11886"/>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39" name="Rectangle 11887"/>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40" name="Rectangle 11888"/>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41" name="Rectangle 11889"/>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42" name="Rectangle 11890"/>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43" name="Rectangle 11891"/>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44" name="Rectangle 11892"/>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45" name="Rectangle 11893"/>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46" name="Rectangle 11894"/>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47" name="Rectangle 11895"/>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48" name="Rectangle 11896"/>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49" name="Rectangle 11897"/>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50" name="Rectangle 11898"/>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51" name="Rectangle 11899"/>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52" name="Rectangle 11900"/>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53" name="Rectangle 11901"/>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54" name="Rectangle 11902"/>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55" name="Rectangle 11903"/>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56" name="Rectangle 11904"/>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57" name="Rectangle 11905"/>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58" name="Rectangle 11906"/>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59" name="Rectangle 11907"/>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60" name="Rectangle 11908"/>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61" name="Rectangle 11909"/>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62" name="Rectangle 11910"/>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63" name="Rectangle 11911"/>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64" name="Rectangle 11912"/>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65" name="Rectangle 11913"/>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66" name="Rectangle 11914"/>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67" name="Rectangle 11915"/>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68" name="Rectangle 11916"/>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69" name="Rectangle 11917"/>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70" name="Rectangle 11918"/>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71" name="Rectangle 11919"/>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72" name="Rectangle 11920"/>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73" name="Rectangle 11921"/>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74" name="Rectangle 11922"/>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75" name="Rectangle 11923"/>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76" name="Rectangle 11924"/>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77" name="Rectangle 11925"/>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78" name="Rectangle 11926"/>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79" name="Rectangle 11927"/>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80" name="Rectangle 11928"/>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81" name="Rectangle 11929"/>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82" name="Rectangle 11930"/>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83" name="Rectangle 11931"/>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84" name="Rectangle 11932"/>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6685" name="Rectangle 11933"/>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86" name="Rectangle 11934"/>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87" name="Rectangle 11935"/>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88" name="Oval 11936"/>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6689" name="Rectangle 11937"/>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90" name="Rectangle 11938"/>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91" name="Rectangle 11939"/>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92" name="Rectangle 11940"/>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93" name="Rectangle 11941"/>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94" name="Rectangle 11942"/>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95" name="Rectangle 11943"/>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96" name="Rectangle 11944"/>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97" name="Rectangle 11945"/>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98" name="Rectangle 11946"/>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699" name="Rectangle 11947"/>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00" name="Rectangle 11948"/>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01" name="Rectangle 11949"/>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02" name="Rectangle 11950"/>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03" name="Rectangle 11951"/>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04" name="Rectangle 11952"/>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05" name="Rectangle 11953"/>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06" name="Rectangle 11954"/>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07" name="Rectangle 11955"/>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08" name="Rectangle 11956"/>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09" name="Rectangle 11957"/>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10" name="Rectangle 11958"/>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11" name="Rectangle 11959"/>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12" name="Rectangle 11960"/>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13" name="Rectangle 11961"/>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14" name="Rectangle 11962"/>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15" name="Rectangle 11963"/>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16" name="Rectangle 11964"/>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17" name="Rectangle 11965"/>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18" name="Rectangle 11966"/>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19" name="Rectangle 11967"/>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20" name="Rectangle 11968"/>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21" name="Rectangle 11969"/>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22" name="Rectangle 11970"/>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23" name="Rectangle 11971"/>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24" name="Rectangle 11972"/>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25" name="Rectangle 11973"/>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26" name="Rectangle 11974"/>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27" name="Rectangle 11975"/>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28" name="Rectangle 11976"/>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29" name="Rectangle 11977"/>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30" name="Rectangle 11978"/>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31" name="Rectangle 11979"/>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32" name="Rectangle 11980"/>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33" name="Rectangle 11981"/>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34" name="Rectangle 11982"/>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35" name="Rectangle 11983"/>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36" name="Rectangle 11984"/>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37" name="Rectangle 11985"/>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38" name="Rectangle 11986"/>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39" name="Rectangle 11987"/>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40" name="Rectangle 11988"/>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41" name="Rectangle 11989"/>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42" name="Rectangle 11990"/>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43" name="Rectangle 11991"/>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44" name="Rectangle 11992"/>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45" name="Rectangle 11993"/>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46" name="Rectangle 11994"/>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47" name="Rectangle 11995"/>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48" name="Rectangle 11996"/>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49" name="Rectangle 11997"/>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50" name="Rectangle 11998"/>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51" name="Rectangle 11999"/>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52" name="Rectangle 12000"/>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53" name="Rectangle 12001"/>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54" name="Rectangle 12002"/>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55" name="Rectangle 12003"/>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56" name="Rectangle 12004"/>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57" name="Rectangle 12005"/>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58" name="Rectangle 12006"/>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6759" name="Rectangle 12007"/>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60" name="Rectangle 12008"/>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61" name="Oval 12009"/>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62" name="Rectangle 12010"/>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63" name="Freeform 12011"/>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764" name="Freeform 12012"/>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765" name="Rectangle 12013"/>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6766" name="Group 12014"/>
            <p:cNvGrpSpPr>
              <a:grpSpLocks/>
            </p:cNvGrpSpPr>
            <p:nvPr/>
          </p:nvGrpSpPr>
          <p:grpSpPr bwMode="auto">
            <a:xfrm flipH="1">
              <a:off x="4328" y="3647"/>
              <a:ext cx="288" cy="529"/>
              <a:chOff x="768" y="192"/>
              <a:chExt cx="288" cy="529"/>
            </a:xfrm>
          </p:grpSpPr>
          <p:grpSp>
            <p:nvGrpSpPr>
              <p:cNvPr id="86767" name="Group 12015"/>
              <p:cNvGrpSpPr>
                <a:grpSpLocks/>
              </p:cNvGrpSpPr>
              <p:nvPr/>
            </p:nvGrpSpPr>
            <p:grpSpPr bwMode="auto">
              <a:xfrm>
                <a:off x="768" y="193"/>
                <a:ext cx="288" cy="528"/>
                <a:chOff x="2688" y="1968"/>
                <a:chExt cx="288" cy="528"/>
              </a:xfrm>
            </p:grpSpPr>
            <p:sp>
              <p:nvSpPr>
                <p:cNvPr id="86768" name="Rectangle 12016"/>
                <p:cNvSpPr>
                  <a:spLocks noChangeArrowheads="1"/>
                </p:cNvSpPr>
                <p:nvPr/>
              </p:nvSpPr>
              <p:spPr bwMode="auto">
                <a:xfrm rot="10800000">
                  <a:off x="2688" y="1968"/>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69" name="Rectangle 12017"/>
                <p:cNvSpPr>
                  <a:spLocks noChangeArrowheads="1"/>
                </p:cNvSpPr>
                <p:nvPr/>
              </p:nvSpPr>
              <p:spPr bwMode="auto">
                <a:xfrm rot="10800000">
                  <a:off x="2725" y="2000"/>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70" name="Rectangle 12018"/>
                <p:cNvSpPr>
                  <a:spLocks noChangeArrowheads="1"/>
                </p:cNvSpPr>
                <p:nvPr/>
              </p:nvSpPr>
              <p:spPr bwMode="auto">
                <a:xfrm rot="27000000">
                  <a:off x="288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71" name="Rectangle 12019"/>
                <p:cNvSpPr>
                  <a:spLocks noChangeArrowheads="1"/>
                </p:cNvSpPr>
                <p:nvPr/>
              </p:nvSpPr>
              <p:spPr bwMode="auto">
                <a:xfrm rot="27000000">
                  <a:off x="2862"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72" name="Rectangle 12020"/>
                <p:cNvSpPr>
                  <a:spLocks noChangeArrowheads="1"/>
                </p:cNvSpPr>
                <p:nvPr/>
              </p:nvSpPr>
              <p:spPr bwMode="auto">
                <a:xfrm rot="27000000">
                  <a:off x="2837"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73" name="Rectangle 12021"/>
                <p:cNvSpPr>
                  <a:spLocks noChangeArrowheads="1"/>
                </p:cNvSpPr>
                <p:nvPr/>
              </p:nvSpPr>
              <p:spPr bwMode="auto">
                <a:xfrm rot="27000000">
                  <a:off x="281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74" name="Rectangle 12022"/>
                <p:cNvSpPr>
                  <a:spLocks noChangeArrowheads="1"/>
                </p:cNvSpPr>
                <p:nvPr/>
              </p:nvSpPr>
              <p:spPr bwMode="auto">
                <a:xfrm rot="27000000">
                  <a:off x="2786"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75" name="Rectangle 12023"/>
                <p:cNvSpPr>
                  <a:spLocks noChangeArrowheads="1"/>
                </p:cNvSpPr>
                <p:nvPr/>
              </p:nvSpPr>
              <p:spPr bwMode="auto">
                <a:xfrm rot="27000000">
                  <a:off x="2761"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76" name="Rectangle 12024"/>
                <p:cNvSpPr>
                  <a:spLocks noChangeArrowheads="1"/>
                </p:cNvSpPr>
                <p:nvPr/>
              </p:nvSpPr>
              <p:spPr bwMode="auto">
                <a:xfrm rot="27000000">
                  <a:off x="2735" y="2164"/>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77" name="Rectangle 12025"/>
                <p:cNvSpPr>
                  <a:spLocks noChangeArrowheads="1"/>
                </p:cNvSpPr>
                <p:nvPr/>
              </p:nvSpPr>
              <p:spPr bwMode="auto">
                <a:xfrm rot="27000000">
                  <a:off x="2887" y="2276"/>
                  <a:ext cx="69"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78" name="Rectangle 12026"/>
                <p:cNvSpPr>
                  <a:spLocks noChangeArrowheads="1"/>
                </p:cNvSpPr>
                <p:nvPr/>
              </p:nvSpPr>
              <p:spPr bwMode="auto">
                <a:xfrm rot="27000000">
                  <a:off x="2862"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79" name="Rectangle 12027"/>
                <p:cNvSpPr>
                  <a:spLocks noChangeArrowheads="1"/>
                </p:cNvSpPr>
                <p:nvPr/>
              </p:nvSpPr>
              <p:spPr bwMode="auto">
                <a:xfrm rot="27000000">
                  <a:off x="2837"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80" name="Rectangle 12028"/>
                <p:cNvSpPr>
                  <a:spLocks noChangeArrowheads="1"/>
                </p:cNvSpPr>
                <p:nvPr/>
              </p:nvSpPr>
              <p:spPr bwMode="auto">
                <a:xfrm rot="27000000">
                  <a:off x="281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81" name="Rectangle 12029"/>
                <p:cNvSpPr>
                  <a:spLocks noChangeArrowheads="1"/>
                </p:cNvSpPr>
                <p:nvPr/>
              </p:nvSpPr>
              <p:spPr bwMode="auto">
                <a:xfrm rot="27000000">
                  <a:off x="2786"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82" name="Rectangle 12030"/>
                <p:cNvSpPr>
                  <a:spLocks noChangeArrowheads="1"/>
                </p:cNvSpPr>
                <p:nvPr/>
              </p:nvSpPr>
              <p:spPr bwMode="auto">
                <a:xfrm rot="27000000">
                  <a:off x="2761" y="229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83" name="Rectangle 12031"/>
                <p:cNvSpPr>
                  <a:spLocks noChangeArrowheads="1"/>
                </p:cNvSpPr>
                <p:nvPr/>
              </p:nvSpPr>
              <p:spPr bwMode="auto">
                <a:xfrm rot="27000000">
                  <a:off x="2726" y="2289"/>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84" name="Rectangle 12032"/>
                <p:cNvSpPr>
                  <a:spLocks noChangeArrowheads="1"/>
                </p:cNvSpPr>
                <p:nvPr/>
              </p:nvSpPr>
              <p:spPr bwMode="auto">
                <a:xfrm rot="10800000">
                  <a:off x="2719" y="1997"/>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85" name="Rectangle 12033"/>
                <p:cNvSpPr>
                  <a:spLocks noChangeArrowheads="1"/>
                </p:cNvSpPr>
                <p:nvPr/>
              </p:nvSpPr>
              <p:spPr bwMode="auto">
                <a:xfrm rot="10800000">
                  <a:off x="2748"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86" name="Rectangle 12034"/>
                <p:cNvSpPr>
                  <a:spLocks noChangeArrowheads="1"/>
                </p:cNvSpPr>
                <p:nvPr/>
              </p:nvSpPr>
              <p:spPr bwMode="auto">
                <a:xfrm rot="10800000">
                  <a:off x="2719" y="2123"/>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87" name="Rectangle 12035"/>
                <p:cNvSpPr>
                  <a:spLocks noChangeArrowheads="1"/>
                </p:cNvSpPr>
                <p:nvPr/>
              </p:nvSpPr>
              <p:spPr bwMode="auto">
                <a:xfrm rot="10800000">
                  <a:off x="2775"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88" name="Rectangle 12036"/>
                <p:cNvSpPr>
                  <a:spLocks noChangeArrowheads="1"/>
                </p:cNvSpPr>
                <p:nvPr/>
              </p:nvSpPr>
              <p:spPr bwMode="auto">
                <a:xfrm rot="10800000">
                  <a:off x="2801" y="21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89" name="Rectangle 12037"/>
                <p:cNvSpPr>
                  <a:spLocks noChangeArrowheads="1"/>
                </p:cNvSpPr>
                <p:nvPr/>
              </p:nvSpPr>
              <p:spPr bwMode="auto">
                <a:xfrm rot="10800000">
                  <a:off x="2748"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90" name="Rectangle 12038"/>
                <p:cNvSpPr>
                  <a:spLocks noChangeArrowheads="1"/>
                </p:cNvSpPr>
                <p:nvPr/>
              </p:nvSpPr>
              <p:spPr bwMode="auto">
                <a:xfrm rot="10800000">
                  <a:off x="2719"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91" name="Rectangle 12039"/>
                <p:cNvSpPr>
                  <a:spLocks noChangeArrowheads="1"/>
                </p:cNvSpPr>
                <p:nvPr/>
              </p:nvSpPr>
              <p:spPr bwMode="auto">
                <a:xfrm rot="10800000">
                  <a:off x="2775" y="2069"/>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92" name="Rectangle 12040"/>
                <p:cNvSpPr>
                  <a:spLocks noChangeArrowheads="1"/>
                </p:cNvSpPr>
                <p:nvPr/>
              </p:nvSpPr>
              <p:spPr bwMode="auto">
                <a:xfrm rot="10800000">
                  <a:off x="2802" y="2047"/>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93" name="Rectangle 12041"/>
                <p:cNvSpPr>
                  <a:spLocks noChangeArrowheads="1"/>
                </p:cNvSpPr>
                <p:nvPr/>
              </p:nvSpPr>
              <p:spPr bwMode="auto">
                <a:xfrm rot="10800000">
                  <a:off x="2720" y="1995"/>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94" name="Rectangle 12042"/>
                <p:cNvSpPr>
                  <a:spLocks noChangeArrowheads="1"/>
                </p:cNvSpPr>
                <p:nvPr/>
              </p:nvSpPr>
              <p:spPr bwMode="auto">
                <a:xfrm rot="27000000">
                  <a:off x="2711" y="2005"/>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95" name="Rectangle 12043"/>
                <p:cNvSpPr>
                  <a:spLocks noChangeArrowheads="1"/>
                </p:cNvSpPr>
                <p:nvPr/>
              </p:nvSpPr>
              <p:spPr bwMode="auto">
                <a:xfrm rot="10800000">
                  <a:off x="2820" y="2004"/>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96" name="Rectangle 12044"/>
                <p:cNvSpPr>
                  <a:spLocks noChangeArrowheads="1"/>
                </p:cNvSpPr>
                <p:nvPr/>
              </p:nvSpPr>
              <p:spPr bwMode="auto">
                <a:xfrm rot="27000000">
                  <a:off x="2775" y="2089"/>
                  <a:ext cx="11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97" name="Rectangle 12045"/>
                <p:cNvSpPr>
                  <a:spLocks noChangeArrowheads="1"/>
                </p:cNvSpPr>
                <p:nvPr/>
              </p:nvSpPr>
              <p:spPr bwMode="auto">
                <a:xfrm rot="27000000">
                  <a:off x="2842" y="211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98" name="Rectangle 12046"/>
                <p:cNvSpPr>
                  <a:spLocks noChangeArrowheads="1"/>
                </p:cNvSpPr>
                <p:nvPr/>
              </p:nvSpPr>
              <p:spPr bwMode="auto">
                <a:xfrm rot="27000000">
                  <a:off x="2761" y="2356"/>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799" name="Rectangle 12047"/>
                <p:cNvSpPr>
                  <a:spLocks noChangeArrowheads="1"/>
                </p:cNvSpPr>
                <p:nvPr/>
              </p:nvSpPr>
              <p:spPr bwMode="auto">
                <a:xfrm rot="10800000">
                  <a:off x="2801" y="237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00" name="Rectangle 12048"/>
                <p:cNvSpPr>
                  <a:spLocks noChangeArrowheads="1"/>
                </p:cNvSpPr>
                <p:nvPr/>
              </p:nvSpPr>
              <p:spPr bwMode="auto">
                <a:xfrm rot="10800000">
                  <a:off x="2801" y="234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01" name="Rectangle 12049"/>
                <p:cNvSpPr>
                  <a:spLocks noChangeArrowheads="1"/>
                </p:cNvSpPr>
                <p:nvPr/>
              </p:nvSpPr>
              <p:spPr bwMode="auto">
                <a:xfrm rot="16200000">
                  <a:off x="2740" y="2022"/>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02" name="Rectangle 12050"/>
                <p:cNvSpPr>
                  <a:spLocks noChangeArrowheads="1"/>
                </p:cNvSpPr>
                <p:nvPr/>
              </p:nvSpPr>
              <p:spPr bwMode="auto">
                <a:xfrm rot="16200000">
                  <a:off x="2802" y="204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03" name="Rectangle 12051"/>
                <p:cNvSpPr>
                  <a:spLocks noChangeArrowheads="1"/>
                </p:cNvSpPr>
                <p:nvPr/>
              </p:nvSpPr>
              <p:spPr bwMode="auto">
                <a:xfrm rot="10800000">
                  <a:off x="2865" y="2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04" name="Rectangle 12052"/>
                <p:cNvSpPr>
                  <a:spLocks noChangeArrowheads="1"/>
                </p:cNvSpPr>
                <p:nvPr/>
              </p:nvSpPr>
              <p:spPr bwMode="auto">
                <a:xfrm rot="10800000">
                  <a:off x="2843" y="2335"/>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05" name="Rectangle 12053"/>
                <p:cNvSpPr>
                  <a:spLocks noChangeArrowheads="1"/>
                </p:cNvSpPr>
                <p:nvPr/>
              </p:nvSpPr>
              <p:spPr bwMode="auto">
                <a:xfrm rot="10800000">
                  <a:off x="2902"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06" name="Rectangle 12054"/>
                <p:cNvSpPr>
                  <a:spLocks noChangeArrowheads="1"/>
                </p:cNvSpPr>
                <p:nvPr/>
              </p:nvSpPr>
              <p:spPr bwMode="auto">
                <a:xfrm rot="27000000">
                  <a:off x="2893" y="2399"/>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07" name="Rectangle 12055"/>
                <p:cNvSpPr>
                  <a:spLocks noChangeArrowheads="1"/>
                </p:cNvSpPr>
                <p:nvPr/>
              </p:nvSpPr>
              <p:spPr bwMode="auto">
                <a:xfrm rot="10800000">
                  <a:off x="2896" y="233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08" name="Rectangle 12056"/>
                <p:cNvSpPr>
                  <a:spLocks noChangeArrowheads="1"/>
                </p:cNvSpPr>
                <p:nvPr/>
              </p:nvSpPr>
              <p:spPr bwMode="auto">
                <a:xfrm rot="10800000">
                  <a:off x="2867" y="2356"/>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09" name="Rectangle 12057"/>
                <p:cNvSpPr>
                  <a:spLocks noChangeArrowheads="1"/>
                </p:cNvSpPr>
                <p:nvPr/>
              </p:nvSpPr>
              <p:spPr bwMode="auto">
                <a:xfrm rot="27000000">
                  <a:off x="2857" y="2416"/>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10" name="Rectangle 12058"/>
                <p:cNvSpPr>
                  <a:spLocks noChangeArrowheads="1"/>
                </p:cNvSpPr>
                <p:nvPr/>
              </p:nvSpPr>
              <p:spPr bwMode="auto">
                <a:xfrm rot="27000000">
                  <a:off x="2798" y="2403"/>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11" name="Rectangle 12059"/>
                <p:cNvSpPr>
                  <a:spLocks noChangeArrowheads="1"/>
                </p:cNvSpPr>
                <p:nvPr/>
              </p:nvSpPr>
              <p:spPr bwMode="auto">
                <a:xfrm rot="27000000">
                  <a:off x="2744" y="2420"/>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12" name="Rectangle 12060"/>
                <p:cNvSpPr>
                  <a:spLocks noChangeArrowheads="1"/>
                </p:cNvSpPr>
                <p:nvPr/>
              </p:nvSpPr>
              <p:spPr bwMode="auto">
                <a:xfrm rot="27000000">
                  <a:off x="2793" y="2433"/>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13" name="Rectangle 12061"/>
                <p:cNvSpPr>
                  <a:spLocks noChangeArrowheads="1"/>
                </p:cNvSpPr>
                <p:nvPr/>
              </p:nvSpPr>
              <p:spPr bwMode="auto">
                <a:xfrm rot="27000000">
                  <a:off x="2846" y="242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14" name="Rectangle 12062"/>
                <p:cNvSpPr>
                  <a:spLocks noChangeArrowheads="1"/>
                </p:cNvSpPr>
                <p:nvPr/>
              </p:nvSpPr>
              <p:spPr bwMode="auto">
                <a:xfrm rot="27000000">
                  <a:off x="2800" y="241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15" name="Rectangle 12063"/>
                <p:cNvSpPr>
                  <a:spLocks noChangeArrowheads="1"/>
                </p:cNvSpPr>
                <p:nvPr/>
              </p:nvSpPr>
              <p:spPr bwMode="auto">
                <a:xfrm rot="27000000">
                  <a:off x="2784" y="244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16" name="Rectangle 12064"/>
                <p:cNvSpPr>
                  <a:spLocks noChangeArrowheads="1"/>
                </p:cNvSpPr>
                <p:nvPr/>
              </p:nvSpPr>
              <p:spPr bwMode="auto">
                <a:xfrm rot="27000000">
                  <a:off x="2841" y="2347"/>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17" name="Rectangle 12065"/>
                <p:cNvSpPr>
                  <a:spLocks noChangeArrowheads="1"/>
                </p:cNvSpPr>
                <p:nvPr/>
              </p:nvSpPr>
              <p:spPr bwMode="auto">
                <a:xfrm rot="10800000">
                  <a:off x="2909" y="2388"/>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18" name="Rectangle 12066"/>
                <p:cNvSpPr>
                  <a:spLocks noChangeArrowheads="1"/>
                </p:cNvSpPr>
                <p:nvPr/>
              </p:nvSpPr>
              <p:spPr bwMode="auto">
                <a:xfrm rot="10800000">
                  <a:off x="2758" y="2343"/>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19" name="Rectangle 12067"/>
                <p:cNvSpPr>
                  <a:spLocks noChangeArrowheads="1"/>
                </p:cNvSpPr>
                <p:nvPr/>
              </p:nvSpPr>
              <p:spPr bwMode="auto">
                <a:xfrm rot="10800000">
                  <a:off x="2725" y="234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20" name="Rectangle 12068"/>
                <p:cNvSpPr>
                  <a:spLocks noChangeArrowheads="1"/>
                </p:cNvSpPr>
                <p:nvPr/>
              </p:nvSpPr>
              <p:spPr bwMode="auto">
                <a:xfrm rot="10800000">
                  <a:off x="2738" y="244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21" name="Rectangle 12069"/>
                <p:cNvSpPr>
                  <a:spLocks noChangeArrowheads="1"/>
                </p:cNvSpPr>
                <p:nvPr/>
              </p:nvSpPr>
              <p:spPr bwMode="auto">
                <a:xfrm rot="10800000">
                  <a:off x="2739" y="2382"/>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22" name="Rectangle 12070"/>
                <p:cNvSpPr>
                  <a:spLocks noChangeArrowheads="1"/>
                </p:cNvSpPr>
                <p:nvPr/>
              </p:nvSpPr>
              <p:spPr bwMode="auto">
                <a:xfrm rot="10800000">
                  <a:off x="2885" y="23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23" name="Rectangle 12071"/>
                <p:cNvSpPr>
                  <a:spLocks noChangeArrowheads="1"/>
                </p:cNvSpPr>
                <p:nvPr/>
              </p:nvSpPr>
              <p:spPr bwMode="auto">
                <a:xfrm rot="10800000" flipH="1">
                  <a:off x="2893" y="203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24" name="Rectangle 12072"/>
                <p:cNvSpPr>
                  <a:spLocks noChangeArrowheads="1"/>
                </p:cNvSpPr>
                <p:nvPr/>
              </p:nvSpPr>
              <p:spPr bwMode="auto">
                <a:xfrm rot="10800000" flipH="1">
                  <a:off x="2854" y="2010"/>
                  <a:ext cx="23" cy="9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25" name="Rectangle 12073"/>
                <p:cNvSpPr>
                  <a:spLocks noChangeArrowheads="1"/>
                </p:cNvSpPr>
                <p:nvPr/>
              </p:nvSpPr>
              <p:spPr bwMode="auto">
                <a:xfrm rot="10800000" flipH="1">
                  <a:off x="2893" y="2012"/>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26" name="Rectangle 12074"/>
                <p:cNvSpPr>
                  <a:spLocks noChangeArrowheads="1"/>
                </p:cNvSpPr>
                <p:nvPr/>
              </p:nvSpPr>
              <p:spPr bwMode="auto">
                <a:xfrm rot="10800000" flipH="1">
                  <a:off x="2893" y="2086"/>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27" name="Rectangle 12075"/>
                <p:cNvSpPr>
                  <a:spLocks noChangeArrowheads="1"/>
                </p:cNvSpPr>
                <p:nvPr/>
              </p:nvSpPr>
              <p:spPr bwMode="auto">
                <a:xfrm rot="10800000" flipH="1">
                  <a:off x="2893" y="206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28" name="Rectangle 12076"/>
                <p:cNvSpPr>
                  <a:spLocks noChangeArrowheads="1"/>
                </p:cNvSpPr>
                <p:nvPr/>
              </p:nvSpPr>
              <p:spPr bwMode="auto">
                <a:xfrm rot="27000000">
                  <a:off x="2894" y="2112"/>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29" name="Rectangle 12077"/>
                <p:cNvSpPr>
                  <a:spLocks noChangeArrowheads="1"/>
                </p:cNvSpPr>
                <p:nvPr/>
              </p:nvSpPr>
              <p:spPr bwMode="auto">
                <a:xfrm>
                  <a:off x="2750"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30" name="Rectangle 12078"/>
                <p:cNvSpPr>
                  <a:spLocks noChangeArrowheads="1"/>
                </p:cNvSpPr>
                <p:nvPr/>
              </p:nvSpPr>
              <p:spPr bwMode="auto">
                <a:xfrm>
                  <a:off x="2776" y="213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31" name="Rectangle 12079"/>
                <p:cNvSpPr>
                  <a:spLocks noChangeArrowheads="1"/>
                </p:cNvSpPr>
                <p:nvPr/>
              </p:nvSpPr>
              <p:spPr bwMode="auto">
                <a:xfrm>
                  <a:off x="2804" y="213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32" name="Rectangle 12080"/>
                <p:cNvSpPr>
                  <a:spLocks noChangeArrowheads="1"/>
                </p:cNvSpPr>
                <p:nvPr/>
              </p:nvSpPr>
              <p:spPr bwMode="auto">
                <a:xfrm>
                  <a:off x="2856" y="2126"/>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33" name="Rectangle 12081"/>
                <p:cNvSpPr>
                  <a:spLocks noChangeArrowheads="1"/>
                </p:cNvSpPr>
                <p:nvPr/>
              </p:nvSpPr>
              <p:spPr bwMode="auto">
                <a:xfrm>
                  <a:off x="2902" y="212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34" name="Rectangle 12082"/>
                <p:cNvSpPr>
                  <a:spLocks noChangeArrowheads="1"/>
                </p:cNvSpPr>
                <p:nvPr/>
              </p:nvSpPr>
              <p:spPr bwMode="auto">
                <a:xfrm>
                  <a:off x="2780" y="232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35" name="Rectangle 12083"/>
                <p:cNvSpPr>
                  <a:spLocks noChangeArrowheads="1"/>
                </p:cNvSpPr>
                <p:nvPr/>
              </p:nvSpPr>
              <p:spPr bwMode="auto">
                <a:xfrm>
                  <a:off x="2802" y="2318"/>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36" name="Rectangle 12084"/>
                <p:cNvSpPr>
                  <a:spLocks noChangeArrowheads="1"/>
                </p:cNvSpPr>
                <p:nvPr/>
              </p:nvSpPr>
              <p:spPr bwMode="auto">
                <a:xfrm>
                  <a:off x="2824" y="2326"/>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37" name="Rectangle 12085"/>
                <p:cNvSpPr>
                  <a:spLocks noChangeArrowheads="1"/>
                </p:cNvSpPr>
                <p:nvPr/>
              </p:nvSpPr>
              <p:spPr bwMode="auto">
                <a:xfrm>
                  <a:off x="2852" y="231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38" name="Rectangle 12086"/>
                <p:cNvSpPr>
                  <a:spLocks noChangeArrowheads="1"/>
                </p:cNvSpPr>
                <p:nvPr/>
              </p:nvSpPr>
              <p:spPr bwMode="auto">
                <a:xfrm>
                  <a:off x="2888" y="2315"/>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39" name="Rectangle 12087"/>
                <p:cNvSpPr>
                  <a:spLocks noChangeArrowheads="1"/>
                </p:cNvSpPr>
                <p:nvPr/>
              </p:nvSpPr>
              <p:spPr bwMode="auto">
                <a:xfrm>
                  <a:off x="2884" y="2317"/>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40" name="Rectangle 12088"/>
                <p:cNvSpPr>
                  <a:spLocks noChangeArrowheads="1"/>
                </p:cNvSpPr>
                <p:nvPr/>
              </p:nvSpPr>
              <p:spPr bwMode="auto">
                <a:xfrm>
                  <a:off x="2876"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41" name="Rectangle 12089"/>
                <p:cNvSpPr>
                  <a:spLocks noChangeArrowheads="1"/>
                </p:cNvSpPr>
                <p:nvPr/>
              </p:nvSpPr>
              <p:spPr bwMode="auto">
                <a:xfrm>
                  <a:off x="2882" y="2010"/>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42" name="Rectangle 12090"/>
                <p:cNvSpPr>
                  <a:spLocks noChangeArrowheads="1"/>
                </p:cNvSpPr>
                <p:nvPr/>
              </p:nvSpPr>
              <p:spPr bwMode="auto">
                <a:xfrm rot="27000000">
                  <a:off x="2815" y="2147"/>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6843" name="Rectangle 12091"/>
                <p:cNvSpPr>
                  <a:spLocks noChangeArrowheads="1"/>
                </p:cNvSpPr>
                <p:nvPr/>
              </p:nvSpPr>
              <p:spPr bwMode="auto">
                <a:xfrm rot="27000000">
                  <a:off x="2739" y="2364"/>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44" name="Rectangle 12092"/>
                <p:cNvSpPr>
                  <a:spLocks noChangeArrowheads="1"/>
                </p:cNvSpPr>
                <p:nvPr/>
              </p:nvSpPr>
              <p:spPr bwMode="auto">
                <a:xfrm rot="27000000">
                  <a:off x="2810" y="207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45" name="Rectangle 12093"/>
                <p:cNvSpPr>
                  <a:spLocks noChangeArrowheads="1"/>
                </p:cNvSpPr>
                <p:nvPr/>
              </p:nvSpPr>
              <p:spPr bwMode="auto">
                <a:xfrm rot="27000000">
                  <a:off x="2786" y="1996"/>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46" name="Oval 12094"/>
                <p:cNvSpPr>
                  <a:spLocks noChangeArrowheads="1"/>
                </p:cNvSpPr>
                <p:nvPr/>
              </p:nvSpPr>
              <p:spPr bwMode="auto">
                <a:xfrm>
                  <a:off x="2906" y="2220"/>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6847" name="Rectangle 12095"/>
              <p:cNvSpPr>
                <a:spLocks noChangeArrowheads="1"/>
              </p:cNvSpPr>
              <p:nvPr/>
            </p:nvSpPr>
            <p:spPr bwMode="auto">
              <a:xfrm rot="10800000">
                <a:off x="768" y="192"/>
                <a:ext cx="288" cy="52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48" name="Rectangle 12096"/>
              <p:cNvSpPr>
                <a:spLocks noChangeArrowheads="1"/>
              </p:cNvSpPr>
              <p:nvPr/>
            </p:nvSpPr>
            <p:spPr bwMode="auto">
              <a:xfrm rot="10800000">
                <a:off x="810" y="224"/>
                <a:ext cx="215"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49" name="Rectangle 12097"/>
              <p:cNvSpPr>
                <a:spLocks noChangeArrowheads="1"/>
              </p:cNvSpPr>
              <p:nvPr/>
            </p:nvSpPr>
            <p:spPr bwMode="auto">
              <a:xfrm rot="27000000">
                <a:off x="98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50" name="Rectangle 12098"/>
              <p:cNvSpPr>
                <a:spLocks noChangeArrowheads="1"/>
              </p:cNvSpPr>
              <p:nvPr/>
            </p:nvSpPr>
            <p:spPr bwMode="auto">
              <a:xfrm rot="27000000">
                <a:off x="95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51" name="Rectangle 12099"/>
              <p:cNvSpPr>
                <a:spLocks noChangeArrowheads="1"/>
              </p:cNvSpPr>
              <p:nvPr/>
            </p:nvSpPr>
            <p:spPr bwMode="auto">
              <a:xfrm rot="27000000">
                <a:off x="927"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52" name="Rectangle 12100"/>
              <p:cNvSpPr>
                <a:spLocks noChangeArrowheads="1"/>
              </p:cNvSpPr>
              <p:nvPr/>
            </p:nvSpPr>
            <p:spPr bwMode="auto">
              <a:xfrm rot="27000000">
                <a:off x="899"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53" name="Rectangle 12101"/>
              <p:cNvSpPr>
                <a:spLocks noChangeArrowheads="1"/>
              </p:cNvSpPr>
              <p:nvPr/>
            </p:nvSpPr>
            <p:spPr bwMode="auto">
              <a:xfrm rot="27000000">
                <a:off x="871"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54" name="Rectangle 12102"/>
              <p:cNvSpPr>
                <a:spLocks noChangeArrowheads="1"/>
              </p:cNvSpPr>
              <p:nvPr/>
            </p:nvSpPr>
            <p:spPr bwMode="auto">
              <a:xfrm rot="27000000">
                <a:off x="843"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55" name="Rectangle 12103"/>
              <p:cNvSpPr>
                <a:spLocks noChangeArrowheads="1"/>
              </p:cNvSpPr>
              <p:nvPr/>
            </p:nvSpPr>
            <p:spPr bwMode="auto">
              <a:xfrm rot="27000000">
                <a:off x="815" y="388"/>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56" name="Rectangle 12104"/>
              <p:cNvSpPr>
                <a:spLocks noChangeArrowheads="1"/>
              </p:cNvSpPr>
              <p:nvPr/>
            </p:nvSpPr>
            <p:spPr bwMode="auto">
              <a:xfrm rot="27000000">
                <a:off x="952" y="479"/>
                <a:ext cx="121"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57" name="Rectangle 12105"/>
              <p:cNvSpPr>
                <a:spLocks noChangeArrowheads="1"/>
              </p:cNvSpPr>
              <p:nvPr/>
            </p:nvSpPr>
            <p:spPr bwMode="auto">
              <a:xfrm rot="27000000">
                <a:off x="955"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58" name="Rectangle 12106"/>
              <p:cNvSpPr>
                <a:spLocks noChangeArrowheads="1"/>
              </p:cNvSpPr>
              <p:nvPr/>
            </p:nvSpPr>
            <p:spPr bwMode="auto">
              <a:xfrm rot="27000000">
                <a:off x="927"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59" name="Rectangle 12107"/>
              <p:cNvSpPr>
                <a:spLocks noChangeArrowheads="1"/>
              </p:cNvSpPr>
              <p:nvPr/>
            </p:nvSpPr>
            <p:spPr bwMode="auto">
              <a:xfrm rot="27000000">
                <a:off x="899"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60" name="Rectangle 12108"/>
              <p:cNvSpPr>
                <a:spLocks noChangeArrowheads="1"/>
              </p:cNvSpPr>
              <p:nvPr/>
            </p:nvSpPr>
            <p:spPr bwMode="auto">
              <a:xfrm rot="27000000">
                <a:off x="871"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61" name="Rectangle 12109"/>
              <p:cNvSpPr>
                <a:spLocks noChangeArrowheads="1"/>
              </p:cNvSpPr>
              <p:nvPr/>
            </p:nvSpPr>
            <p:spPr bwMode="auto">
              <a:xfrm rot="27000000">
                <a:off x="843" y="52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62" name="Rectangle 12110"/>
              <p:cNvSpPr>
                <a:spLocks noChangeArrowheads="1"/>
              </p:cNvSpPr>
              <p:nvPr/>
            </p:nvSpPr>
            <p:spPr bwMode="auto">
              <a:xfrm rot="27000000">
                <a:off x="806" y="513"/>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63" name="Rectangle 12111"/>
              <p:cNvSpPr>
                <a:spLocks noChangeArrowheads="1"/>
              </p:cNvSpPr>
              <p:nvPr/>
            </p:nvSpPr>
            <p:spPr bwMode="auto">
              <a:xfrm rot="10800000">
                <a:off x="804" y="221"/>
                <a:ext cx="12"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64" name="Rectangle 12112"/>
              <p:cNvSpPr>
                <a:spLocks noChangeArrowheads="1"/>
              </p:cNvSpPr>
              <p:nvPr/>
            </p:nvSpPr>
            <p:spPr bwMode="auto">
              <a:xfrm rot="10800000">
                <a:off x="828"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65" name="Rectangle 12113"/>
              <p:cNvSpPr>
                <a:spLocks noChangeArrowheads="1"/>
              </p:cNvSpPr>
              <p:nvPr/>
            </p:nvSpPr>
            <p:spPr bwMode="auto">
              <a:xfrm rot="10800000">
                <a:off x="806" y="347"/>
                <a:ext cx="12"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66" name="Rectangle 12114"/>
              <p:cNvSpPr>
                <a:spLocks noChangeArrowheads="1"/>
              </p:cNvSpPr>
              <p:nvPr/>
            </p:nvSpPr>
            <p:spPr bwMode="auto">
              <a:xfrm rot="10800000">
                <a:off x="857"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67" name="Rectangle 12115"/>
              <p:cNvSpPr>
                <a:spLocks noChangeArrowheads="1"/>
              </p:cNvSpPr>
              <p:nvPr/>
            </p:nvSpPr>
            <p:spPr bwMode="auto">
              <a:xfrm rot="10800000">
                <a:off x="885" y="34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68" name="Rectangle 12116"/>
              <p:cNvSpPr>
                <a:spLocks noChangeArrowheads="1"/>
              </p:cNvSpPr>
              <p:nvPr/>
            </p:nvSpPr>
            <p:spPr bwMode="auto">
              <a:xfrm rot="10800000">
                <a:off x="830"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69" name="Rectangle 12117"/>
              <p:cNvSpPr>
                <a:spLocks noChangeArrowheads="1"/>
              </p:cNvSpPr>
              <p:nvPr/>
            </p:nvSpPr>
            <p:spPr bwMode="auto">
              <a:xfrm rot="10800000">
                <a:off x="805"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70" name="Rectangle 12118"/>
              <p:cNvSpPr>
                <a:spLocks noChangeArrowheads="1"/>
              </p:cNvSpPr>
              <p:nvPr/>
            </p:nvSpPr>
            <p:spPr bwMode="auto">
              <a:xfrm rot="10800000">
                <a:off x="857" y="29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71" name="Rectangle 12119"/>
              <p:cNvSpPr>
                <a:spLocks noChangeArrowheads="1"/>
              </p:cNvSpPr>
              <p:nvPr/>
            </p:nvSpPr>
            <p:spPr bwMode="auto">
              <a:xfrm rot="10800000">
                <a:off x="886" y="271"/>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72" name="Rectangle 12120"/>
              <p:cNvSpPr>
                <a:spLocks noChangeArrowheads="1"/>
              </p:cNvSpPr>
              <p:nvPr/>
            </p:nvSpPr>
            <p:spPr bwMode="auto">
              <a:xfrm rot="10800000">
                <a:off x="847" y="218"/>
                <a:ext cx="17"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73" name="Rectangle 12121"/>
              <p:cNvSpPr>
                <a:spLocks noChangeArrowheads="1"/>
              </p:cNvSpPr>
              <p:nvPr/>
            </p:nvSpPr>
            <p:spPr bwMode="auto">
              <a:xfrm rot="27000000">
                <a:off x="795" y="229"/>
                <a:ext cx="63"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74" name="Rectangle 12122"/>
              <p:cNvSpPr>
                <a:spLocks noChangeArrowheads="1"/>
              </p:cNvSpPr>
              <p:nvPr/>
            </p:nvSpPr>
            <p:spPr bwMode="auto">
              <a:xfrm rot="10800000">
                <a:off x="908" y="22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75" name="Rectangle 12123"/>
              <p:cNvSpPr>
                <a:spLocks noChangeArrowheads="1"/>
              </p:cNvSpPr>
              <p:nvPr/>
            </p:nvSpPr>
            <p:spPr bwMode="auto">
              <a:xfrm rot="27000000">
                <a:off x="905" y="339"/>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76" name="Rectangle 12124"/>
              <p:cNvSpPr>
                <a:spLocks noChangeArrowheads="1"/>
              </p:cNvSpPr>
              <p:nvPr/>
            </p:nvSpPr>
            <p:spPr bwMode="auto">
              <a:xfrm rot="27000000">
                <a:off x="843" y="580"/>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77" name="Rectangle 12125"/>
              <p:cNvSpPr>
                <a:spLocks noChangeArrowheads="1"/>
              </p:cNvSpPr>
              <p:nvPr/>
            </p:nvSpPr>
            <p:spPr bwMode="auto">
              <a:xfrm rot="10800000">
                <a:off x="884" y="598"/>
                <a:ext cx="17" cy="52"/>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78" name="Rectangle 12126"/>
              <p:cNvSpPr>
                <a:spLocks noChangeArrowheads="1"/>
              </p:cNvSpPr>
              <p:nvPr/>
            </p:nvSpPr>
            <p:spPr bwMode="auto">
              <a:xfrm rot="10800000">
                <a:off x="885" y="568"/>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79" name="Rectangle 12127"/>
              <p:cNvSpPr>
                <a:spLocks noChangeArrowheads="1"/>
              </p:cNvSpPr>
              <p:nvPr/>
            </p:nvSpPr>
            <p:spPr bwMode="auto">
              <a:xfrm rot="16200000">
                <a:off x="886" y="264"/>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80" name="Rectangle 12128"/>
              <p:cNvSpPr>
                <a:spLocks noChangeArrowheads="1"/>
              </p:cNvSpPr>
              <p:nvPr/>
            </p:nvSpPr>
            <p:spPr bwMode="auto">
              <a:xfrm rot="10800000">
                <a:off x="951" y="612"/>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81" name="Rectangle 12129"/>
              <p:cNvSpPr>
                <a:spLocks noChangeArrowheads="1"/>
              </p:cNvSpPr>
              <p:nvPr/>
            </p:nvSpPr>
            <p:spPr bwMode="auto">
              <a:xfrm rot="10800000">
                <a:off x="931" y="559"/>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82" name="Rectangle 12130"/>
              <p:cNvSpPr>
                <a:spLocks noChangeArrowheads="1"/>
              </p:cNvSpPr>
              <p:nvPr/>
            </p:nvSpPr>
            <p:spPr bwMode="auto">
              <a:xfrm rot="10800000">
                <a:off x="991" y="671"/>
                <a:ext cx="35"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83" name="Rectangle 12131"/>
              <p:cNvSpPr>
                <a:spLocks noChangeArrowheads="1"/>
              </p:cNvSpPr>
              <p:nvPr/>
            </p:nvSpPr>
            <p:spPr bwMode="auto">
              <a:xfrm rot="27000000">
                <a:off x="979" y="623"/>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84" name="Rectangle 12132"/>
              <p:cNvSpPr>
                <a:spLocks noChangeArrowheads="1"/>
              </p:cNvSpPr>
              <p:nvPr/>
            </p:nvSpPr>
            <p:spPr bwMode="auto">
              <a:xfrm rot="10800000">
                <a:off x="984" y="568"/>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85" name="Rectangle 12133"/>
              <p:cNvSpPr>
                <a:spLocks noChangeArrowheads="1"/>
              </p:cNvSpPr>
              <p:nvPr/>
            </p:nvSpPr>
            <p:spPr bwMode="auto">
              <a:xfrm rot="10800000">
                <a:off x="957" y="580"/>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86" name="Rectangle 12134"/>
              <p:cNvSpPr>
                <a:spLocks noChangeArrowheads="1"/>
              </p:cNvSpPr>
              <p:nvPr/>
            </p:nvSpPr>
            <p:spPr bwMode="auto">
              <a:xfrm rot="27000000">
                <a:off x="943" y="640"/>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87" name="Rectangle 12135"/>
              <p:cNvSpPr>
                <a:spLocks noChangeArrowheads="1"/>
              </p:cNvSpPr>
              <p:nvPr/>
            </p:nvSpPr>
            <p:spPr bwMode="auto">
              <a:xfrm rot="27000000">
                <a:off x="884" y="627"/>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88" name="Rectangle 12136"/>
              <p:cNvSpPr>
                <a:spLocks noChangeArrowheads="1"/>
              </p:cNvSpPr>
              <p:nvPr/>
            </p:nvSpPr>
            <p:spPr bwMode="auto">
              <a:xfrm rot="27000000">
                <a:off x="828" y="644"/>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89" name="Rectangle 12137"/>
              <p:cNvSpPr>
                <a:spLocks noChangeArrowheads="1"/>
              </p:cNvSpPr>
              <p:nvPr/>
            </p:nvSpPr>
            <p:spPr bwMode="auto">
              <a:xfrm rot="27000000">
                <a:off x="877" y="657"/>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90" name="Rectangle 12138"/>
              <p:cNvSpPr>
                <a:spLocks noChangeArrowheads="1"/>
              </p:cNvSpPr>
              <p:nvPr/>
            </p:nvSpPr>
            <p:spPr bwMode="auto">
              <a:xfrm rot="27000000">
                <a:off x="868" y="6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91" name="Rectangle 12139"/>
              <p:cNvSpPr>
                <a:spLocks noChangeArrowheads="1"/>
              </p:cNvSpPr>
              <p:nvPr/>
            </p:nvSpPr>
            <p:spPr bwMode="auto">
              <a:xfrm rot="27000000">
                <a:off x="931" y="57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92" name="Rectangle 12140"/>
              <p:cNvSpPr>
                <a:spLocks noChangeArrowheads="1"/>
              </p:cNvSpPr>
              <p:nvPr/>
            </p:nvSpPr>
            <p:spPr bwMode="auto">
              <a:xfrm rot="10800000">
                <a:off x="995" y="612"/>
                <a:ext cx="17" cy="4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93" name="Rectangle 12141"/>
              <p:cNvSpPr>
                <a:spLocks noChangeArrowheads="1"/>
              </p:cNvSpPr>
              <p:nvPr/>
            </p:nvSpPr>
            <p:spPr bwMode="auto">
              <a:xfrm rot="10800000">
                <a:off x="846" y="565"/>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94" name="Rectangle 12142"/>
              <p:cNvSpPr>
                <a:spLocks noChangeArrowheads="1"/>
              </p:cNvSpPr>
              <p:nvPr/>
            </p:nvSpPr>
            <p:spPr bwMode="auto">
              <a:xfrm rot="10800000">
                <a:off x="811" y="56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95" name="Rectangle 12143"/>
              <p:cNvSpPr>
                <a:spLocks noChangeArrowheads="1"/>
              </p:cNvSpPr>
              <p:nvPr/>
            </p:nvSpPr>
            <p:spPr bwMode="auto">
              <a:xfrm rot="10800000">
                <a:off x="820" y="671"/>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96" name="Rectangle 12144"/>
              <p:cNvSpPr>
                <a:spLocks noChangeArrowheads="1"/>
              </p:cNvSpPr>
              <p:nvPr/>
            </p:nvSpPr>
            <p:spPr bwMode="auto">
              <a:xfrm rot="10800000">
                <a:off x="821" y="606"/>
                <a:ext cx="17"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97" name="Rectangle 12145"/>
              <p:cNvSpPr>
                <a:spLocks noChangeArrowheads="1"/>
              </p:cNvSpPr>
              <p:nvPr/>
            </p:nvSpPr>
            <p:spPr bwMode="auto">
              <a:xfrm rot="10800000">
                <a:off x="971" y="5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98" name="Rectangle 12146"/>
              <p:cNvSpPr>
                <a:spLocks noChangeArrowheads="1"/>
              </p:cNvSpPr>
              <p:nvPr/>
            </p:nvSpPr>
            <p:spPr bwMode="auto">
              <a:xfrm rot="10800000" flipH="1">
                <a:off x="986" y="26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899" name="Rectangle 12147"/>
              <p:cNvSpPr>
                <a:spLocks noChangeArrowheads="1"/>
              </p:cNvSpPr>
              <p:nvPr/>
            </p:nvSpPr>
            <p:spPr bwMode="auto">
              <a:xfrm rot="10800000" flipH="1">
                <a:off x="986" y="236"/>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00" name="Rectangle 12148"/>
              <p:cNvSpPr>
                <a:spLocks noChangeArrowheads="1"/>
              </p:cNvSpPr>
              <p:nvPr/>
            </p:nvSpPr>
            <p:spPr bwMode="auto">
              <a:xfrm rot="10800000" flipH="1">
                <a:off x="986" y="310"/>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01" name="Rectangle 12149"/>
              <p:cNvSpPr>
                <a:spLocks noChangeArrowheads="1"/>
              </p:cNvSpPr>
              <p:nvPr/>
            </p:nvSpPr>
            <p:spPr bwMode="auto">
              <a:xfrm rot="10800000" flipH="1">
                <a:off x="986" y="285"/>
                <a:ext cx="29"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02" name="Rectangle 12150"/>
              <p:cNvSpPr>
                <a:spLocks noChangeArrowheads="1"/>
              </p:cNvSpPr>
              <p:nvPr/>
            </p:nvSpPr>
            <p:spPr bwMode="auto">
              <a:xfrm rot="27000000">
                <a:off x="986" y="336"/>
                <a:ext cx="2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03" name="Rectangle 12151"/>
              <p:cNvSpPr>
                <a:spLocks noChangeArrowheads="1"/>
              </p:cNvSpPr>
              <p:nvPr/>
            </p:nvSpPr>
            <p:spPr bwMode="auto">
              <a:xfrm>
                <a:off x="830" y="35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04" name="Rectangle 12152"/>
              <p:cNvSpPr>
                <a:spLocks noChangeArrowheads="1"/>
              </p:cNvSpPr>
              <p:nvPr/>
            </p:nvSpPr>
            <p:spPr bwMode="auto">
              <a:xfrm>
                <a:off x="860" y="36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05" name="Rectangle 12153"/>
              <p:cNvSpPr>
                <a:spLocks noChangeArrowheads="1"/>
              </p:cNvSpPr>
              <p:nvPr/>
            </p:nvSpPr>
            <p:spPr bwMode="auto">
              <a:xfrm>
                <a:off x="888" y="35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06" name="Rectangle 12154"/>
              <p:cNvSpPr>
                <a:spLocks noChangeArrowheads="1"/>
              </p:cNvSpPr>
              <p:nvPr/>
            </p:nvSpPr>
            <p:spPr bwMode="auto">
              <a:xfrm>
                <a:off x="917" y="350"/>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07" name="Rectangle 12155"/>
              <p:cNvSpPr>
                <a:spLocks noChangeArrowheads="1"/>
              </p:cNvSpPr>
              <p:nvPr/>
            </p:nvSpPr>
            <p:spPr bwMode="auto">
              <a:xfrm>
                <a:off x="998" y="353"/>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08" name="Rectangle 12156"/>
              <p:cNvSpPr>
                <a:spLocks noChangeArrowheads="1"/>
              </p:cNvSpPr>
              <p:nvPr/>
            </p:nvSpPr>
            <p:spPr bwMode="auto">
              <a:xfrm>
                <a:off x="862" y="54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09" name="Rectangle 12157"/>
              <p:cNvSpPr>
                <a:spLocks noChangeArrowheads="1"/>
              </p:cNvSpPr>
              <p:nvPr/>
            </p:nvSpPr>
            <p:spPr bwMode="auto">
              <a:xfrm>
                <a:off x="886" y="54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10" name="Rectangle 12158"/>
              <p:cNvSpPr>
                <a:spLocks noChangeArrowheads="1"/>
              </p:cNvSpPr>
              <p:nvPr/>
            </p:nvSpPr>
            <p:spPr bwMode="auto">
              <a:xfrm>
                <a:off x="914" y="550"/>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11" name="Rectangle 12159"/>
              <p:cNvSpPr>
                <a:spLocks noChangeArrowheads="1"/>
              </p:cNvSpPr>
              <p:nvPr/>
            </p:nvSpPr>
            <p:spPr bwMode="auto">
              <a:xfrm>
                <a:off x="940" y="535"/>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12" name="Rectangle 12160"/>
              <p:cNvSpPr>
                <a:spLocks noChangeArrowheads="1"/>
              </p:cNvSpPr>
              <p:nvPr/>
            </p:nvSpPr>
            <p:spPr bwMode="auto">
              <a:xfrm>
                <a:off x="974" y="539"/>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13" name="Rectangle 12161"/>
              <p:cNvSpPr>
                <a:spLocks noChangeArrowheads="1"/>
              </p:cNvSpPr>
              <p:nvPr/>
            </p:nvSpPr>
            <p:spPr bwMode="auto">
              <a:xfrm>
                <a:off x="970" y="541"/>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14" name="Rectangle 12162"/>
              <p:cNvSpPr>
                <a:spLocks noChangeArrowheads="1"/>
              </p:cNvSpPr>
              <p:nvPr/>
            </p:nvSpPr>
            <p:spPr bwMode="auto">
              <a:xfrm>
                <a:off x="968"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15" name="Rectangle 12163"/>
              <p:cNvSpPr>
                <a:spLocks noChangeArrowheads="1"/>
              </p:cNvSpPr>
              <p:nvPr/>
            </p:nvSpPr>
            <p:spPr bwMode="auto">
              <a:xfrm>
                <a:off x="974" y="234"/>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16" name="Rectangle 12164"/>
              <p:cNvSpPr>
                <a:spLocks noChangeArrowheads="1"/>
              </p:cNvSpPr>
              <p:nvPr/>
            </p:nvSpPr>
            <p:spPr bwMode="auto">
              <a:xfrm rot="27000000">
                <a:off x="895" y="371"/>
                <a:ext cx="58" cy="184"/>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6917" name="Rectangle 12165"/>
              <p:cNvSpPr>
                <a:spLocks noChangeArrowheads="1"/>
              </p:cNvSpPr>
              <p:nvPr/>
            </p:nvSpPr>
            <p:spPr bwMode="auto">
              <a:xfrm rot="27000000">
                <a:off x="823" y="588"/>
                <a:ext cx="23"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18" name="Rectangle 12166"/>
              <p:cNvSpPr>
                <a:spLocks noChangeArrowheads="1"/>
              </p:cNvSpPr>
              <p:nvPr/>
            </p:nvSpPr>
            <p:spPr bwMode="auto">
              <a:xfrm rot="27000000">
                <a:off x="867" y="215"/>
                <a:ext cx="35"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19" name="Oval 12167"/>
              <p:cNvSpPr>
                <a:spLocks noChangeArrowheads="1"/>
              </p:cNvSpPr>
              <p:nvPr/>
            </p:nvSpPr>
            <p:spPr bwMode="auto">
              <a:xfrm>
                <a:off x="986" y="444"/>
                <a:ext cx="6" cy="6"/>
              </a:xfrm>
              <a:prstGeom prst="ellipse">
                <a:avLst/>
              </a:prstGeom>
              <a:solidFill>
                <a:schemeClr val="bg1"/>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20" name="Rectangle 12168"/>
              <p:cNvSpPr>
                <a:spLocks noChangeArrowheads="1"/>
              </p:cNvSpPr>
              <p:nvPr/>
            </p:nvSpPr>
            <p:spPr bwMode="auto">
              <a:xfrm rot="10800000">
                <a:off x="913" y="26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21" name="Freeform 12169"/>
              <p:cNvSpPr>
                <a:spLocks/>
              </p:cNvSpPr>
              <p:nvPr/>
            </p:nvSpPr>
            <p:spPr bwMode="auto">
              <a:xfrm>
                <a:off x="921" y="272"/>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922" name="Freeform 12170"/>
              <p:cNvSpPr>
                <a:spLocks/>
              </p:cNvSpPr>
              <p:nvPr/>
            </p:nvSpPr>
            <p:spPr bwMode="auto">
              <a:xfrm>
                <a:off x="948" y="236"/>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923" name="Rectangle 12171"/>
              <p:cNvSpPr>
                <a:spLocks noChangeArrowheads="1"/>
              </p:cNvSpPr>
              <p:nvPr/>
            </p:nvSpPr>
            <p:spPr bwMode="auto">
              <a:xfrm rot="27000000">
                <a:off x="910" y="302"/>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6924" name="Group 12172"/>
            <p:cNvGrpSpPr>
              <a:grpSpLocks/>
            </p:cNvGrpSpPr>
            <p:nvPr/>
          </p:nvGrpSpPr>
          <p:grpSpPr bwMode="auto">
            <a:xfrm>
              <a:off x="-24" y="37"/>
              <a:ext cx="850" cy="1043"/>
              <a:chOff x="-24" y="-48"/>
              <a:chExt cx="850" cy="1043"/>
            </a:xfrm>
          </p:grpSpPr>
          <p:sp>
            <p:nvSpPr>
              <p:cNvPr id="86925" name="Text Box 12173"/>
              <p:cNvSpPr txBox="1">
                <a:spLocks noChangeArrowheads="1"/>
              </p:cNvSpPr>
              <p:nvPr/>
            </p:nvSpPr>
            <p:spPr bwMode="auto">
              <a:xfrm>
                <a:off x="490" y="247"/>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O LED (+)</a:t>
                </a:r>
              </a:p>
            </p:txBody>
          </p:sp>
          <p:sp>
            <p:nvSpPr>
              <p:cNvPr id="86926" name="Text Box 12174"/>
              <p:cNvSpPr txBox="1">
                <a:spLocks noChangeArrowheads="1"/>
              </p:cNvSpPr>
              <p:nvPr/>
            </p:nvSpPr>
            <p:spPr bwMode="auto">
              <a:xfrm>
                <a:off x="490" y="273"/>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 LED (+)</a:t>
                </a:r>
              </a:p>
            </p:txBody>
          </p:sp>
          <p:sp>
            <p:nvSpPr>
              <p:cNvPr id="86927" name="Text Box 12175"/>
              <p:cNvSpPr txBox="1">
                <a:spLocks noChangeArrowheads="1"/>
              </p:cNvSpPr>
              <p:nvPr/>
            </p:nvSpPr>
            <p:spPr bwMode="auto">
              <a:xfrm>
                <a:off x="490" y="300"/>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W/B LED (+)</a:t>
                </a:r>
              </a:p>
            </p:txBody>
          </p:sp>
          <p:sp>
            <p:nvSpPr>
              <p:cNvPr id="86928" name="Text Box 12176"/>
              <p:cNvSpPr txBox="1">
                <a:spLocks noChangeArrowheads="1"/>
              </p:cNvSpPr>
              <p:nvPr/>
            </p:nvSpPr>
            <p:spPr bwMode="auto">
              <a:xfrm>
                <a:off x="490" y="326"/>
                <a:ext cx="336"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Cell tester (To In)</a:t>
                </a:r>
              </a:p>
            </p:txBody>
          </p:sp>
          <p:sp>
            <p:nvSpPr>
              <p:cNvPr id="86929" name="Text Box 12177"/>
              <p:cNvSpPr txBox="1">
                <a:spLocks noChangeArrowheads="1"/>
              </p:cNvSpPr>
              <p:nvPr/>
            </p:nvSpPr>
            <p:spPr bwMode="auto">
              <a:xfrm>
                <a:off x="490" y="35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Positive sup.</a:t>
                </a:r>
              </a:p>
            </p:txBody>
          </p:sp>
          <p:sp>
            <p:nvSpPr>
              <p:cNvPr id="86930" name="Text Box 12178"/>
              <p:cNvSpPr txBox="1">
                <a:spLocks noChangeArrowheads="1"/>
              </p:cNvSpPr>
              <p:nvPr/>
            </p:nvSpPr>
            <p:spPr bwMode="auto">
              <a:xfrm>
                <a:off x="490" y="529"/>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Ground</a:t>
                </a:r>
              </a:p>
            </p:txBody>
          </p:sp>
          <p:sp>
            <p:nvSpPr>
              <p:cNvPr id="86931" name="Text Box 12179"/>
              <p:cNvSpPr txBox="1">
                <a:spLocks noChangeArrowheads="1"/>
              </p:cNvSpPr>
              <p:nvPr/>
            </p:nvSpPr>
            <p:spPr bwMode="auto">
              <a:xfrm>
                <a:off x="490" y="625"/>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IR/UV LED (-)</a:t>
                </a:r>
              </a:p>
            </p:txBody>
          </p:sp>
          <p:sp>
            <p:nvSpPr>
              <p:cNvPr id="86932" name="Text Box 12180"/>
              <p:cNvSpPr txBox="1">
                <a:spLocks noChangeArrowheads="1"/>
              </p:cNvSpPr>
              <p:nvPr/>
            </p:nvSpPr>
            <p:spPr bwMode="auto">
              <a:xfrm rot="16200000">
                <a:off x="231" y="69"/>
                <a:ext cx="321"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IR Sensor (To Out)</a:t>
                </a:r>
              </a:p>
            </p:txBody>
          </p:sp>
          <p:sp>
            <p:nvSpPr>
              <p:cNvPr id="86933" name="Text Box 12181"/>
              <p:cNvSpPr txBox="1">
                <a:spLocks noChangeArrowheads="1"/>
              </p:cNvSpPr>
              <p:nvPr/>
            </p:nvSpPr>
            <p:spPr bwMode="auto">
              <a:xfrm rot="16200000">
                <a:off x="209" y="9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B ILED (-)</a:t>
                </a:r>
              </a:p>
            </p:txBody>
          </p:sp>
          <p:sp>
            <p:nvSpPr>
              <p:cNvPr id="86934" name="Text Box 12182"/>
              <p:cNvSpPr txBox="1">
                <a:spLocks noChangeArrowheads="1"/>
              </p:cNvSpPr>
              <p:nvPr/>
            </p:nvSpPr>
            <p:spPr bwMode="auto">
              <a:xfrm rot="16200000">
                <a:off x="183" y="9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G ILED (-)</a:t>
                </a:r>
              </a:p>
            </p:txBody>
          </p:sp>
          <p:sp>
            <p:nvSpPr>
              <p:cNvPr id="86935" name="Text Box 12183"/>
              <p:cNvSpPr txBox="1">
                <a:spLocks noChangeArrowheads="1"/>
              </p:cNvSpPr>
              <p:nvPr/>
            </p:nvSpPr>
            <p:spPr bwMode="auto">
              <a:xfrm rot="16200000">
                <a:off x="156" y="9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 ILED (-)</a:t>
                </a:r>
              </a:p>
            </p:txBody>
          </p:sp>
          <p:sp>
            <p:nvSpPr>
              <p:cNvPr id="86936" name="Text Box 12184"/>
              <p:cNvSpPr txBox="1">
                <a:spLocks noChangeArrowheads="1"/>
              </p:cNvSpPr>
              <p:nvPr/>
            </p:nvSpPr>
            <p:spPr bwMode="auto">
              <a:xfrm rot="5400000">
                <a:off x="301"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SPK (-)</a:t>
                </a:r>
              </a:p>
            </p:txBody>
          </p:sp>
          <p:sp>
            <p:nvSpPr>
              <p:cNvPr id="86937" name="Text Box 12185"/>
              <p:cNvSpPr txBox="1">
                <a:spLocks noChangeArrowheads="1"/>
              </p:cNvSpPr>
              <p:nvPr/>
            </p:nvSpPr>
            <p:spPr bwMode="auto">
              <a:xfrm rot="5400000">
                <a:off x="277"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RGB LED (+)</a:t>
                </a:r>
              </a:p>
            </p:txBody>
          </p:sp>
          <p:sp>
            <p:nvSpPr>
              <p:cNvPr id="86938" name="Text Box 12186"/>
              <p:cNvSpPr txBox="1">
                <a:spLocks noChangeArrowheads="1"/>
              </p:cNvSpPr>
              <p:nvPr/>
            </p:nvSpPr>
            <p:spPr bwMode="auto">
              <a:xfrm rot="5400000">
                <a:off x="253"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UV LED (+)</a:t>
                </a:r>
              </a:p>
            </p:txBody>
          </p:sp>
          <p:sp>
            <p:nvSpPr>
              <p:cNvPr id="86939" name="Text Box 12187"/>
              <p:cNvSpPr txBox="1">
                <a:spLocks noChangeArrowheads="1"/>
              </p:cNvSpPr>
              <p:nvPr/>
            </p:nvSpPr>
            <p:spPr bwMode="auto">
              <a:xfrm rot="5400000">
                <a:off x="205"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NTC (-)</a:t>
                </a:r>
              </a:p>
            </p:txBody>
          </p:sp>
          <p:sp>
            <p:nvSpPr>
              <p:cNvPr id="86940" name="Text Box 12188"/>
              <p:cNvSpPr txBox="1">
                <a:spLocks noChangeArrowheads="1"/>
              </p:cNvSpPr>
              <p:nvPr/>
            </p:nvSpPr>
            <p:spPr bwMode="auto">
              <a:xfrm>
                <a:off x="-24" y="250"/>
                <a:ext cx="322"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XR-E Q5 LED (-)</a:t>
                </a:r>
              </a:p>
            </p:txBody>
          </p:sp>
          <p:sp>
            <p:nvSpPr>
              <p:cNvPr id="86941" name="Text Box 12189"/>
              <p:cNvSpPr txBox="1">
                <a:spLocks noChangeArrowheads="1"/>
              </p:cNvSpPr>
              <p:nvPr/>
            </p:nvSpPr>
            <p:spPr bwMode="auto">
              <a:xfrm>
                <a:off x="24" y="63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RGB LED (-)</a:t>
                </a:r>
              </a:p>
            </p:txBody>
          </p:sp>
          <p:sp>
            <p:nvSpPr>
              <p:cNvPr id="86942" name="Text Box 12190"/>
              <p:cNvSpPr txBox="1">
                <a:spLocks noChangeArrowheads="1"/>
              </p:cNvSpPr>
              <p:nvPr/>
            </p:nvSpPr>
            <p:spPr bwMode="auto">
              <a:xfrm>
                <a:off x="490" y="578"/>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IR LED (+)</a:t>
                </a:r>
              </a:p>
            </p:txBody>
          </p:sp>
          <p:sp>
            <p:nvSpPr>
              <p:cNvPr id="86943" name="Text Box 12191"/>
              <p:cNvSpPr txBox="1">
                <a:spLocks noChangeArrowheads="1"/>
              </p:cNvSpPr>
              <p:nvPr/>
            </p:nvSpPr>
            <p:spPr bwMode="auto">
              <a:xfrm rot="16200000">
                <a:off x="259" y="69"/>
                <a:ext cx="321"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MSW (To Out)</a:t>
                </a:r>
              </a:p>
            </p:txBody>
          </p:sp>
          <p:sp>
            <p:nvSpPr>
              <p:cNvPr id="86944" name="Rectangle 12192"/>
              <p:cNvSpPr>
                <a:spLocks noChangeArrowheads="1"/>
              </p:cNvSpPr>
              <p:nvPr/>
            </p:nvSpPr>
            <p:spPr bwMode="auto">
              <a:xfrm rot="10800000">
                <a:off x="250" y="241"/>
                <a:ext cx="288" cy="528"/>
              </a:xfrm>
              <a:prstGeom prst="rect">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45" name="Rectangle 12193"/>
              <p:cNvSpPr>
                <a:spLocks noChangeArrowheads="1"/>
              </p:cNvSpPr>
              <p:nvPr/>
            </p:nvSpPr>
            <p:spPr bwMode="auto">
              <a:xfrm rot="10800000">
                <a:off x="287" y="273"/>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46" name="Rectangle 12194"/>
              <p:cNvSpPr>
                <a:spLocks noChangeArrowheads="1"/>
              </p:cNvSpPr>
              <p:nvPr/>
            </p:nvSpPr>
            <p:spPr bwMode="auto">
              <a:xfrm rot="27000000">
                <a:off x="449"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47" name="Rectangle 12195"/>
              <p:cNvSpPr>
                <a:spLocks noChangeArrowheads="1"/>
              </p:cNvSpPr>
              <p:nvPr/>
            </p:nvSpPr>
            <p:spPr bwMode="auto">
              <a:xfrm rot="27000000">
                <a:off x="424"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48" name="Rectangle 12196"/>
              <p:cNvSpPr>
                <a:spLocks noChangeArrowheads="1"/>
              </p:cNvSpPr>
              <p:nvPr/>
            </p:nvSpPr>
            <p:spPr bwMode="auto">
              <a:xfrm rot="27000000">
                <a:off x="399"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49" name="Rectangle 12197"/>
              <p:cNvSpPr>
                <a:spLocks noChangeArrowheads="1"/>
              </p:cNvSpPr>
              <p:nvPr/>
            </p:nvSpPr>
            <p:spPr bwMode="auto">
              <a:xfrm rot="27000000">
                <a:off x="373"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50" name="Rectangle 12198"/>
              <p:cNvSpPr>
                <a:spLocks noChangeArrowheads="1"/>
              </p:cNvSpPr>
              <p:nvPr/>
            </p:nvSpPr>
            <p:spPr bwMode="auto">
              <a:xfrm rot="27000000">
                <a:off x="348"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51" name="Rectangle 12199"/>
              <p:cNvSpPr>
                <a:spLocks noChangeArrowheads="1"/>
              </p:cNvSpPr>
              <p:nvPr/>
            </p:nvSpPr>
            <p:spPr bwMode="auto">
              <a:xfrm rot="27000000">
                <a:off x="323"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52" name="Rectangle 12200"/>
              <p:cNvSpPr>
                <a:spLocks noChangeArrowheads="1"/>
              </p:cNvSpPr>
              <p:nvPr/>
            </p:nvSpPr>
            <p:spPr bwMode="auto">
              <a:xfrm rot="27000000">
                <a:off x="297"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53" name="Rectangle 12201"/>
              <p:cNvSpPr>
                <a:spLocks noChangeArrowheads="1"/>
              </p:cNvSpPr>
              <p:nvPr/>
            </p:nvSpPr>
            <p:spPr bwMode="auto">
              <a:xfrm rot="27000000">
                <a:off x="449" y="549"/>
                <a:ext cx="69" cy="4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54" name="Rectangle 12202"/>
              <p:cNvSpPr>
                <a:spLocks noChangeArrowheads="1"/>
              </p:cNvSpPr>
              <p:nvPr/>
            </p:nvSpPr>
            <p:spPr bwMode="auto">
              <a:xfrm rot="27000000">
                <a:off x="424"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55" name="Rectangle 12203"/>
              <p:cNvSpPr>
                <a:spLocks noChangeArrowheads="1"/>
              </p:cNvSpPr>
              <p:nvPr/>
            </p:nvSpPr>
            <p:spPr bwMode="auto">
              <a:xfrm rot="27000000">
                <a:off x="399"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56" name="Rectangle 12204"/>
              <p:cNvSpPr>
                <a:spLocks noChangeArrowheads="1"/>
              </p:cNvSpPr>
              <p:nvPr/>
            </p:nvSpPr>
            <p:spPr bwMode="auto">
              <a:xfrm rot="27000000">
                <a:off x="373"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57" name="Rectangle 12205"/>
              <p:cNvSpPr>
                <a:spLocks noChangeArrowheads="1"/>
              </p:cNvSpPr>
              <p:nvPr/>
            </p:nvSpPr>
            <p:spPr bwMode="auto">
              <a:xfrm rot="27000000">
                <a:off x="348"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58" name="Rectangle 12206"/>
              <p:cNvSpPr>
                <a:spLocks noChangeArrowheads="1"/>
              </p:cNvSpPr>
              <p:nvPr/>
            </p:nvSpPr>
            <p:spPr bwMode="auto">
              <a:xfrm rot="27000000">
                <a:off x="323"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59" name="Rectangle 12207"/>
              <p:cNvSpPr>
                <a:spLocks noChangeArrowheads="1"/>
              </p:cNvSpPr>
              <p:nvPr/>
            </p:nvSpPr>
            <p:spPr bwMode="auto">
              <a:xfrm rot="27000000">
                <a:off x="288" y="562"/>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60" name="Rectangle 12208"/>
              <p:cNvSpPr>
                <a:spLocks noChangeArrowheads="1"/>
              </p:cNvSpPr>
              <p:nvPr/>
            </p:nvSpPr>
            <p:spPr bwMode="auto">
              <a:xfrm rot="10800000">
                <a:off x="281" y="270"/>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61" name="Rectangle 12209"/>
              <p:cNvSpPr>
                <a:spLocks noChangeArrowheads="1"/>
              </p:cNvSpPr>
              <p:nvPr/>
            </p:nvSpPr>
            <p:spPr bwMode="auto">
              <a:xfrm rot="10800000">
                <a:off x="310" y="39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62" name="Rectangle 12210"/>
              <p:cNvSpPr>
                <a:spLocks noChangeArrowheads="1"/>
              </p:cNvSpPr>
              <p:nvPr/>
            </p:nvSpPr>
            <p:spPr bwMode="auto">
              <a:xfrm rot="10800000">
                <a:off x="281" y="396"/>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63" name="Rectangle 12211"/>
              <p:cNvSpPr>
                <a:spLocks noChangeArrowheads="1"/>
              </p:cNvSpPr>
              <p:nvPr/>
            </p:nvSpPr>
            <p:spPr bwMode="auto">
              <a:xfrm rot="10800000">
                <a:off x="337" y="39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64" name="Rectangle 12212"/>
              <p:cNvSpPr>
                <a:spLocks noChangeArrowheads="1"/>
              </p:cNvSpPr>
              <p:nvPr/>
            </p:nvSpPr>
            <p:spPr bwMode="auto">
              <a:xfrm rot="10800000">
                <a:off x="363" y="39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65" name="Rectangle 12213"/>
              <p:cNvSpPr>
                <a:spLocks noChangeArrowheads="1"/>
              </p:cNvSpPr>
              <p:nvPr/>
            </p:nvSpPr>
            <p:spPr bwMode="auto">
              <a:xfrm rot="10800000">
                <a:off x="310" y="342"/>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66" name="Rectangle 12214"/>
              <p:cNvSpPr>
                <a:spLocks noChangeArrowheads="1"/>
              </p:cNvSpPr>
              <p:nvPr/>
            </p:nvSpPr>
            <p:spPr bwMode="auto">
              <a:xfrm rot="10800000">
                <a:off x="281" y="342"/>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67" name="Rectangle 12215"/>
              <p:cNvSpPr>
                <a:spLocks noChangeArrowheads="1"/>
              </p:cNvSpPr>
              <p:nvPr/>
            </p:nvSpPr>
            <p:spPr bwMode="auto">
              <a:xfrm rot="10800000">
                <a:off x="337" y="342"/>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68" name="Rectangle 12216"/>
              <p:cNvSpPr>
                <a:spLocks noChangeArrowheads="1"/>
              </p:cNvSpPr>
              <p:nvPr/>
            </p:nvSpPr>
            <p:spPr bwMode="auto">
              <a:xfrm rot="10800000">
                <a:off x="364" y="320"/>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69" name="Rectangle 12217"/>
              <p:cNvSpPr>
                <a:spLocks noChangeArrowheads="1"/>
              </p:cNvSpPr>
              <p:nvPr/>
            </p:nvSpPr>
            <p:spPr bwMode="auto">
              <a:xfrm rot="10800000">
                <a:off x="282" y="269"/>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70" name="Rectangle 12218"/>
              <p:cNvSpPr>
                <a:spLocks noChangeArrowheads="1"/>
              </p:cNvSpPr>
              <p:nvPr/>
            </p:nvSpPr>
            <p:spPr bwMode="auto">
              <a:xfrm rot="27000000">
                <a:off x="273" y="278"/>
                <a:ext cx="63" cy="46"/>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71" name="Rectangle 12219"/>
              <p:cNvSpPr>
                <a:spLocks noChangeArrowheads="1"/>
              </p:cNvSpPr>
              <p:nvPr/>
            </p:nvSpPr>
            <p:spPr bwMode="auto">
              <a:xfrm rot="27000000">
                <a:off x="323" y="629"/>
                <a:ext cx="46"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72" name="Rectangle 12220"/>
              <p:cNvSpPr>
                <a:spLocks noChangeArrowheads="1"/>
              </p:cNvSpPr>
              <p:nvPr/>
            </p:nvSpPr>
            <p:spPr bwMode="auto">
              <a:xfrm rot="10800000">
                <a:off x="363" y="65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73" name="Rectangle 12221"/>
              <p:cNvSpPr>
                <a:spLocks noChangeArrowheads="1"/>
              </p:cNvSpPr>
              <p:nvPr/>
            </p:nvSpPr>
            <p:spPr bwMode="auto">
              <a:xfrm rot="10800000">
                <a:off x="363" y="61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74" name="Rectangle 12222"/>
              <p:cNvSpPr>
                <a:spLocks noChangeArrowheads="1"/>
              </p:cNvSpPr>
              <p:nvPr/>
            </p:nvSpPr>
            <p:spPr bwMode="auto">
              <a:xfrm rot="10800000">
                <a:off x="427" y="661"/>
                <a:ext cx="46"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75" name="Rectangle 12223"/>
              <p:cNvSpPr>
                <a:spLocks noChangeArrowheads="1"/>
              </p:cNvSpPr>
              <p:nvPr/>
            </p:nvSpPr>
            <p:spPr bwMode="auto">
              <a:xfrm rot="10800000">
                <a:off x="405" y="608"/>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76" name="Rectangle 12224"/>
              <p:cNvSpPr>
                <a:spLocks noChangeArrowheads="1"/>
              </p:cNvSpPr>
              <p:nvPr/>
            </p:nvSpPr>
            <p:spPr bwMode="auto">
              <a:xfrm rot="10800000">
                <a:off x="363" y="625"/>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77" name="Rectangle 12225"/>
              <p:cNvSpPr>
                <a:spLocks noChangeArrowheads="1"/>
              </p:cNvSpPr>
              <p:nvPr/>
            </p:nvSpPr>
            <p:spPr bwMode="auto">
              <a:xfrm rot="10800000">
                <a:off x="337"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78" name="Rectangle 12226"/>
              <p:cNvSpPr>
                <a:spLocks noChangeArrowheads="1"/>
              </p:cNvSpPr>
              <p:nvPr/>
            </p:nvSpPr>
            <p:spPr bwMode="auto">
              <a:xfrm rot="10800000">
                <a:off x="310"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79" name="Rectangle 12227"/>
              <p:cNvSpPr>
                <a:spLocks noChangeArrowheads="1"/>
              </p:cNvSpPr>
              <p:nvPr/>
            </p:nvSpPr>
            <p:spPr bwMode="auto">
              <a:xfrm rot="10800000">
                <a:off x="281"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80" name="Rectangle 12228"/>
              <p:cNvSpPr>
                <a:spLocks noChangeArrowheads="1"/>
              </p:cNvSpPr>
              <p:nvPr/>
            </p:nvSpPr>
            <p:spPr bwMode="auto">
              <a:xfrm rot="10800000">
                <a:off x="364"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81" name="Rectangle 12229"/>
              <p:cNvSpPr>
                <a:spLocks noChangeArrowheads="1"/>
              </p:cNvSpPr>
              <p:nvPr/>
            </p:nvSpPr>
            <p:spPr bwMode="auto">
              <a:xfrm rot="10800000">
                <a:off x="464" y="72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82" name="Rectangle 12230"/>
              <p:cNvSpPr>
                <a:spLocks noChangeArrowheads="1"/>
              </p:cNvSpPr>
              <p:nvPr/>
            </p:nvSpPr>
            <p:spPr bwMode="auto">
              <a:xfrm rot="27000000">
                <a:off x="455" y="672"/>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83" name="Rectangle 12231"/>
              <p:cNvSpPr>
                <a:spLocks noChangeArrowheads="1"/>
              </p:cNvSpPr>
              <p:nvPr/>
            </p:nvSpPr>
            <p:spPr bwMode="auto">
              <a:xfrm rot="10800000">
                <a:off x="458" y="61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84" name="Rectangle 12232"/>
              <p:cNvSpPr>
                <a:spLocks noChangeArrowheads="1"/>
              </p:cNvSpPr>
              <p:nvPr/>
            </p:nvSpPr>
            <p:spPr bwMode="auto">
              <a:xfrm rot="10800000">
                <a:off x="429" y="629"/>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85" name="Rectangle 12233"/>
              <p:cNvSpPr>
                <a:spLocks noChangeArrowheads="1"/>
              </p:cNvSpPr>
              <p:nvPr/>
            </p:nvSpPr>
            <p:spPr bwMode="auto">
              <a:xfrm rot="27000000">
                <a:off x="419" y="689"/>
                <a:ext cx="46"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86" name="Rectangle 12234"/>
              <p:cNvSpPr>
                <a:spLocks noChangeArrowheads="1"/>
              </p:cNvSpPr>
              <p:nvPr/>
            </p:nvSpPr>
            <p:spPr bwMode="auto">
              <a:xfrm rot="27000000">
                <a:off x="360" y="676"/>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87" name="Rectangle 12235"/>
              <p:cNvSpPr>
                <a:spLocks noChangeArrowheads="1"/>
              </p:cNvSpPr>
              <p:nvPr/>
            </p:nvSpPr>
            <p:spPr bwMode="auto">
              <a:xfrm rot="27000000">
                <a:off x="306" y="693"/>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88" name="Rectangle 12236"/>
              <p:cNvSpPr>
                <a:spLocks noChangeArrowheads="1"/>
              </p:cNvSpPr>
              <p:nvPr/>
            </p:nvSpPr>
            <p:spPr bwMode="auto">
              <a:xfrm rot="27000000">
                <a:off x="355" y="706"/>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6989" name="Group 12237"/>
              <p:cNvGrpSpPr>
                <a:grpSpLocks/>
              </p:cNvGrpSpPr>
              <p:nvPr/>
            </p:nvGrpSpPr>
            <p:grpSpPr bwMode="auto">
              <a:xfrm rot="16200000">
                <a:off x="367" y="672"/>
                <a:ext cx="69" cy="79"/>
                <a:chOff x="2801" y="2045"/>
                <a:chExt cx="69" cy="79"/>
              </a:xfrm>
            </p:grpSpPr>
            <p:sp>
              <p:nvSpPr>
                <p:cNvPr id="86990" name="Rectangle 12238"/>
                <p:cNvSpPr>
                  <a:spLocks noChangeArrowheads="1"/>
                </p:cNvSpPr>
                <p:nvPr/>
              </p:nvSpPr>
              <p:spPr bwMode="auto">
                <a:xfrm rot="5400000">
                  <a:off x="2816" y="2049"/>
                  <a:ext cx="40" cy="69"/>
                </a:xfrm>
                <a:prstGeom prst="rect">
                  <a:avLst/>
                </a:prstGeom>
                <a:solidFill>
                  <a:srgbClr val="FF0000">
                    <a:alpha val="50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91" name="Rectangle 12239"/>
                <p:cNvSpPr>
                  <a:spLocks noChangeArrowheads="1"/>
                </p:cNvSpPr>
                <p:nvPr/>
              </p:nvSpPr>
              <p:spPr bwMode="auto">
                <a:xfrm rot="10800000">
                  <a:off x="2828" y="210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92" name="Rectangle 12240"/>
                <p:cNvSpPr>
                  <a:spLocks noChangeArrowheads="1"/>
                </p:cNvSpPr>
                <p:nvPr/>
              </p:nvSpPr>
              <p:spPr bwMode="auto">
                <a:xfrm rot="10800000">
                  <a:off x="2846"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93" name="Rectangle 12241"/>
                <p:cNvSpPr>
                  <a:spLocks noChangeArrowheads="1"/>
                </p:cNvSpPr>
                <p:nvPr/>
              </p:nvSpPr>
              <p:spPr bwMode="auto">
                <a:xfrm rot="10800000">
                  <a:off x="2811"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6994" name="Rectangle 12242"/>
              <p:cNvSpPr>
                <a:spLocks noChangeArrowheads="1"/>
              </p:cNvSpPr>
              <p:nvPr/>
            </p:nvSpPr>
            <p:spPr bwMode="auto">
              <a:xfrm rot="10800000">
                <a:off x="429" y="637"/>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95" name="Rectangle 12243"/>
              <p:cNvSpPr>
                <a:spLocks noChangeArrowheads="1"/>
              </p:cNvSpPr>
              <p:nvPr/>
            </p:nvSpPr>
            <p:spPr bwMode="auto">
              <a:xfrm rot="27000000">
                <a:off x="403" y="620"/>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96" name="Rectangle 12244"/>
              <p:cNvSpPr>
                <a:spLocks noChangeArrowheads="1"/>
              </p:cNvSpPr>
              <p:nvPr/>
            </p:nvSpPr>
            <p:spPr bwMode="auto">
              <a:xfrm rot="10800000">
                <a:off x="471" y="661"/>
                <a:ext cx="17" cy="4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97" name="Rectangle 12245"/>
              <p:cNvSpPr>
                <a:spLocks noChangeArrowheads="1"/>
              </p:cNvSpPr>
              <p:nvPr/>
            </p:nvSpPr>
            <p:spPr bwMode="auto">
              <a:xfrm rot="10800000">
                <a:off x="320" y="616"/>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98" name="Rectangle 12246"/>
              <p:cNvSpPr>
                <a:spLocks noChangeArrowheads="1"/>
              </p:cNvSpPr>
              <p:nvPr/>
            </p:nvSpPr>
            <p:spPr bwMode="auto">
              <a:xfrm rot="10800000">
                <a:off x="287" y="61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6999" name="Rectangle 12247"/>
              <p:cNvSpPr>
                <a:spLocks noChangeArrowheads="1"/>
              </p:cNvSpPr>
              <p:nvPr/>
            </p:nvSpPr>
            <p:spPr bwMode="auto">
              <a:xfrm rot="10800000">
                <a:off x="295" y="617"/>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00" name="Rectangle 12248"/>
              <p:cNvSpPr>
                <a:spLocks noChangeArrowheads="1"/>
              </p:cNvSpPr>
              <p:nvPr/>
            </p:nvSpPr>
            <p:spPr bwMode="auto">
              <a:xfrm rot="10800000">
                <a:off x="300" y="72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01" name="Rectangle 12249"/>
              <p:cNvSpPr>
                <a:spLocks noChangeArrowheads="1"/>
              </p:cNvSpPr>
              <p:nvPr/>
            </p:nvSpPr>
            <p:spPr bwMode="auto">
              <a:xfrm rot="10800000">
                <a:off x="301" y="655"/>
                <a:ext cx="17" cy="46"/>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02" name="Rectangle 12250"/>
              <p:cNvSpPr>
                <a:spLocks noChangeArrowheads="1"/>
              </p:cNvSpPr>
              <p:nvPr/>
            </p:nvSpPr>
            <p:spPr bwMode="auto">
              <a:xfrm rot="10800000">
                <a:off x="301" y="693"/>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03" name="Rectangle 12251"/>
              <p:cNvSpPr>
                <a:spLocks noChangeArrowheads="1"/>
              </p:cNvSpPr>
              <p:nvPr/>
            </p:nvSpPr>
            <p:spPr bwMode="auto">
              <a:xfrm rot="10800000">
                <a:off x="447" y="609"/>
                <a:ext cx="29"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04" name="Rectangle 12252"/>
              <p:cNvSpPr>
                <a:spLocks noChangeArrowheads="1"/>
              </p:cNvSpPr>
              <p:nvPr/>
            </p:nvSpPr>
            <p:spPr bwMode="auto">
              <a:xfrm rot="10800000">
                <a:off x="465" y="693"/>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05" name="Rectangle 12253"/>
              <p:cNvSpPr>
                <a:spLocks noChangeArrowheads="1"/>
              </p:cNvSpPr>
              <p:nvPr/>
            </p:nvSpPr>
            <p:spPr bwMode="auto">
              <a:xfrm rot="10800000">
                <a:off x="458" y="637"/>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06" name="Rectangle 12254"/>
              <p:cNvSpPr>
                <a:spLocks noChangeArrowheads="1"/>
              </p:cNvSpPr>
              <p:nvPr/>
            </p:nvSpPr>
            <p:spPr bwMode="auto">
              <a:xfrm rot="10800000" flipH="1">
                <a:off x="454" y="311"/>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07" name="Rectangle 12255"/>
              <p:cNvSpPr>
                <a:spLocks noChangeArrowheads="1"/>
              </p:cNvSpPr>
              <p:nvPr/>
            </p:nvSpPr>
            <p:spPr bwMode="auto">
              <a:xfrm rot="10800000" flipH="1">
                <a:off x="455" y="285"/>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08" name="Rectangle 12256"/>
              <p:cNvSpPr>
                <a:spLocks noChangeArrowheads="1"/>
              </p:cNvSpPr>
              <p:nvPr/>
            </p:nvSpPr>
            <p:spPr bwMode="auto">
              <a:xfrm rot="10800000" flipH="1">
                <a:off x="453" y="359"/>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09" name="Rectangle 12257"/>
              <p:cNvSpPr>
                <a:spLocks noChangeArrowheads="1"/>
              </p:cNvSpPr>
              <p:nvPr/>
            </p:nvSpPr>
            <p:spPr bwMode="auto">
              <a:xfrm rot="10800000" flipH="1">
                <a:off x="454" y="333"/>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10" name="Rectangle 12258"/>
              <p:cNvSpPr>
                <a:spLocks noChangeArrowheads="1"/>
              </p:cNvSpPr>
              <p:nvPr/>
            </p:nvSpPr>
            <p:spPr bwMode="auto">
              <a:xfrm rot="27000000">
                <a:off x="456" y="385"/>
                <a:ext cx="29" cy="29"/>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11" name="Rectangle 12259"/>
              <p:cNvSpPr>
                <a:spLocks noChangeArrowheads="1"/>
              </p:cNvSpPr>
              <p:nvPr/>
            </p:nvSpPr>
            <p:spPr bwMode="auto">
              <a:xfrm>
                <a:off x="312" y="40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12" name="Rectangle 12260"/>
              <p:cNvSpPr>
                <a:spLocks noChangeArrowheads="1"/>
              </p:cNvSpPr>
              <p:nvPr/>
            </p:nvSpPr>
            <p:spPr bwMode="auto">
              <a:xfrm>
                <a:off x="338" y="40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13" name="Rectangle 12261"/>
              <p:cNvSpPr>
                <a:spLocks noChangeArrowheads="1"/>
              </p:cNvSpPr>
              <p:nvPr/>
            </p:nvSpPr>
            <p:spPr bwMode="auto">
              <a:xfrm>
                <a:off x="366" y="40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14" name="Rectangle 12262"/>
              <p:cNvSpPr>
                <a:spLocks noChangeArrowheads="1"/>
              </p:cNvSpPr>
              <p:nvPr/>
            </p:nvSpPr>
            <p:spPr bwMode="auto">
              <a:xfrm>
                <a:off x="418" y="39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15" name="Rectangle 12263"/>
              <p:cNvSpPr>
                <a:spLocks noChangeArrowheads="1"/>
              </p:cNvSpPr>
              <p:nvPr/>
            </p:nvSpPr>
            <p:spPr bwMode="auto">
              <a:xfrm>
                <a:off x="464" y="40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16" name="Rectangle 12264"/>
              <p:cNvSpPr>
                <a:spLocks noChangeArrowheads="1"/>
              </p:cNvSpPr>
              <p:nvPr/>
            </p:nvSpPr>
            <p:spPr bwMode="auto">
              <a:xfrm>
                <a:off x="342" y="59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17" name="Rectangle 12265"/>
              <p:cNvSpPr>
                <a:spLocks noChangeArrowheads="1"/>
              </p:cNvSpPr>
              <p:nvPr/>
            </p:nvSpPr>
            <p:spPr bwMode="auto">
              <a:xfrm>
                <a:off x="364" y="59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18" name="Rectangle 12266"/>
              <p:cNvSpPr>
                <a:spLocks noChangeArrowheads="1"/>
              </p:cNvSpPr>
              <p:nvPr/>
            </p:nvSpPr>
            <p:spPr bwMode="auto">
              <a:xfrm>
                <a:off x="386" y="599"/>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19" name="Rectangle 12267"/>
              <p:cNvSpPr>
                <a:spLocks noChangeArrowheads="1"/>
              </p:cNvSpPr>
              <p:nvPr/>
            </p:nvSpPr>
            <p:spPr bwMode="auto">
              <a:xfrm>
                <a:off x="414" y="58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20" name="Rectangle 12268"/>
              <p:cNvSpPr>
                <a:spLocks noChangeArrowheads="1"/>
              </p:cNvSpPr>
              <p:nvPr/>
            </p:nvSpPr>
            <p:spPr bwMode="auto">
              <a:xfrm>
                <a:off x="450" y="588"/>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21" name="Rectangle 12269"/>
              <p:cNvSpPr>
                <a:spLocks noChangeArrowheads="1"/>
              </p:cNvSpPr>
              <p:nvPr/>
            </p:nvSpPr>
            <p:spPr bwMode="auto">
              <a:xfrm>
                <a:off x="446" y="590"/>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22" name="Rectangle 12270"/>
              <p:cNvSpPr>
                <a:spLocks noChangeArrowheads="1"/>
              </p:cNvSpPr>
              <p:nvPr/>
            </p:nvSpPr>
            <p:spPr bwMode="auto">
              <a:xfrm>
                <a:off x="438" y="283"/>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23" name="Rectangle 12271"/>
              <p:cNvSpPr>
                <a:spLocks noChangeArrowheads="1"/>
              </p:cNvSpPr>
              <p:nvPr/>
            </p:nvSpPr>
            <p:spPr bwMode="auto">
              <a:xfrm>
                <a:off x="444" y="283"/>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24" name="Rectangle 12272"/>
              <p:cNvSpPr>
                <a:spLocks noChangeArrowheads="1"/>
              </p:cNvSpPr>
              <p:nvPr/>
            </p:nvSpPr>
            <p:spPr bwMode="auto">
              <a:xfrm rot="27000000">
                <a:off x="377" y="420"/>
                <a:ext cx="58" cy="184"/>
              </a:xfrm>
              <a:prstGeom prst="rect">
                <a:avLst/>
              </a:prstGeom>
              <a:solidFill>
                <a:srgbClr val="00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7025" name="Rectangle 12273"/>
              <p:cNvSpPr>
                <a:spLocks noChangeArrowheads="1"/>
              </p:cNvSpPr>
              <p:nvPr/>
            </p:nvSpPr>
            <p:spPr bwMode="auto">
              <a:xfrm rot="27000000">
                <a:off x="359" y="420"/>
                <a:ext cx="75" cy="184"/>
              </a:xfrm>
              <a:prstGeom prst="rect">
                <a:avLst/>
              </a:prstGeom>
              <a:solidFill>
                <a:srgbClr val="00FFFF">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1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7026" name="Rectangle 12274"/>
              <p:cNvSpPr>
                <a:spLocks noChangeArrowheads="1"/>
              </p:cNvSpPr>
              <p:nvPr/>
            </p:nvSpPr>
            <p:spPr bwMode="auto">
              <a:xfrm rot="27000000">
                <a:off x="301" y="637"/>
                <a:ext cx="23" cy="29"/>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27" name="Rectangle 12275"/>
              <p:cNvSpPr>
                <a:spLocks noChangeArrowheads="1"/>
              </p:cNvSpPr>
              <p:nvPr/>
            </p:nvSpPr>
            <p:spPr bwMode="auto">
              <a:xfrm rot="27000000">
                <a:off x="348" y="269"/>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7028" name="Group 12276"/>
              <p:cNvGrpSpPr>
                <a:grpSpLocks/>
              </p:cNvGrpSpPr>
              <p:nvPr/>
            </p:nvGrpSpPr>
            <p:grpSpPr bwMode="auto">
              <a:xfrm rot="5400000">
                <a:off x="307" y="263"/>
                <a:ext cx="69" cy="79"/>
                <a:chOff x="2801" y="2045"/>
                <a:chExt cx="69" cy="79"/>
              </a:xfrm>
            </p:grpSpPr>
            <p:sp>
              <p:nvSpPr>
                <p:cNvPr id="87029" name="Rectangle 12277"/>
                <p:cNvSpPr>
                  <a:spLocks noChangeArrowheads="1"/>
                </p:cNvSpPr>
                <p:nvPr/>
              </p:nvSpPr>
              <p:spPr bwMode="auto">
                <a:xfrm rot="5400000">
                  <a:off x="2816" y="2049"/>
                  <a:ext cx="40" cy="69"/>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30" name="Rectangle 12278"/>
                <p:cNvSpPr>
                  <a:spLocks noChangeArrowheads="1"/>
                </p:cNvSpPr>
                <p:nvPr/>
              </p:nvSpPr>
              <p:spPr bwMode="auto">
                <a:xfrm rot="10800000">
                  <a:off x="2828" y="210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31" name="Rectangle 12279"/>
                <p:cNvSpPr>
                  <a:spLocks noChangeArrowheads="1"/>
                </p:cNvSpPr>
                <p:nvPr/>
              </p:nvSpPr>
              <p:spPr bwMode="auto">
                <a:xfrm rot="10800000">
                  <a:off x="2846"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32" name="Rectangle 12280"/>
                <p:cNvSpPr>
                  <a:spLocks noChangeArrowheads="1"/>
                </p:cNvSpPr>
                <p:nvPr/>
              </p:nvSpPr>
              <p:spPr bwMode="auto">
                <a:xfrm rot="10800000">
                  <a:off x="2811"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7033" name="Rectangle 12281"/>
              <p:cNvSpPr>
                <a:spLocks noChangeArrowheads="1"/>
              </p:cNvSpPr>
              <p:nvPr/>
            </p:nvSpPr>
            <p:spPr bwMode="auto">
              <a:xfrm rot="10800000" flipH="1">
                <a:off x="468" y="406"/>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34" name="Line 12282"/>
              <p:cNvSpPr>
                <a:spLocks noChangeShapeType="1"/>
              </p:cNvSpPr>
              <p:nvPr/>
            </p:nvSpPr>
            <p:spPr bwMode="auto">
              <a:xfrm>
                <a:off x="225" y="682"/>
                <a:ext cx="82"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35" name="Line 12283"/>
              <p:cNvSpPr>
                <a:spLocks noChangeShapeType="1"/>
              </p:cNvSpPr>
              <p:nvPr/>
            </p:nvSpPr>
            <p:spPr bwMode="auto">
              <a:xfrm>
                <a:off x="226" y="297"/>
                <a:ext cx="69"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36" name="Line 12284"/>
              <p:cNvSpPr>
                <a:spLocks noChangeShapeType="1"/>
              </p:cNvSpPr>
              <p:nvPr/>
            </p:nvSpPr>
            <p:spPr bwMode="auto">
              <a:xfrm>
                <a:off x="289" y="219"/>
                <a:ext cx="0" cy="135"/>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37" name="Line 12285"/>
              <p:cNvSpPr>
                <a:spLocks noChangeShapeType="1"/>
              </p:cNvSpPr>
              <p:nvPr/>
            </p:nvSpPr>
            <p:spPr bwMode="auto">
              <a:xfrm>
                <a:off x="318" y="217"/>
                <a:ext cx="0" cy="135"/>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38" name="Line 12286"/>
              <p:cNvSpPr>
                <a:spLocks noChangeShapeType="1"/>
              </p:cNvSpPr>
              <p:nvPr/>
            </p:nvSpPr>
            <p:spPr bwMode="auto">
              <a:xfrm>
                <a:off x="346" y="218"/>
                <a:ext cx="0" cy="135"/>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39" name="Line 12287"/>
              <p:cNvSpPr>
                <a:spLocks noChangeShapeType="1"/>
              </p:cNvSpPr>
              <p:nvPr/>
            </p:nvSpPr>
            <p:spPr bwMode="auto">
              <a:xfrm flipH="1">
                <a:off x="480" y="294"/>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40" name="Line 12288"/>
              <p:cNvSpPr>
                <a:spLocks noChangeShapeType="1"/>
              </p:cNvSpPr>
              <p:nvPr/>
            </p:nvSpPr>
            <p:spPr bwMode="auto">
              <a:xfrm flipH="1">
                <a:off x="480" y="319"/>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41" name="Line 12289"/>
              <p:cNvSpPr>
                <a:spLocks noChangeShapeType="1"/>
              </p:cNvSpPr>
              <p:nvPr/>
            </p:nvSpPr>
            <p:spPr bwMode="auto">
              <a:xfrm flipH="1">
                <a:off x="482" y="341"/>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42" name="Line 12290"/>
              <p:cNvSpPr>
                <a:spLocks noChangeShapeType="1"/>
              </p:cNvSpPr>
              <p:nvPr/>
            </p:nvSpPr>
            <p:spPr bwMode="auto">
              <a:xfrm flipH="1">
                <a:off x="482" y="367"/>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43" name="Line 12291"/>
              <p:cNvSpPr>
                <a:spLocks noChangeShapeType="1"/>
              </p:cNvSpPr>
              <p:nvPr/>
            </p:nvSpPr>
            <p:spPr bwMode="auto">
              <a:xfrm flipH="1">
                <a:off x="484" y="396"/>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44" name="Line 12292"/>
              <p:cNvSpPr>
                <a:spLocks noChangeShapeType="1"/>
              </p:cNvSpPr>
              <p:nvPr/>
            </p:nvSpPr>
            <p:spPr bwMode="auto">
              <a:xfrm flipH="1">
                <a:off x="484" y="573"/>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45" name="Line 12293"/>
              <p:cNvSpPr>
                <a:spLocks noChangeShapeType="1"/>
              </p:cNvSpPr>
              <p:nvPr/>
            </p:nvSpPr>
            <p:spPr bwMode="auto">
              <a:xfrm flipH="1">
                <a:off x="466" y="622"/>
                <a:ext cx="78"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46" name="Line 12294"/>
              <p:cNvSpPr>
                <a:spLocks noChangeShapeType="1"/>
              </p:cNvSpPr>
              <p:nvPr/>
            </p:nvSpPr>
            <p:spPr bwMode="auto">
              <a:xfrm flipH="1">
                <a:off x="474" y="669"/>
                <a:ext cx="72"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47" name="Line 12295"/>
              <p:cNvSpPr>
                <a:spLocks noChangeShapeType="1"/>
              </p:cNvSpPr>
              <p:nvPr/>
            </p:nvSpPr>
            <p:spPr bwMode="auto">
              <a:xfrm flipV="1">
                <a:off x="339" y="646"/>
                <a:ext cx="0" cy="129"/>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48" name="Line 12296"/>
              <p:cNvSpPr>
                <a:spLocks noChangeShapeType="1"/>
              </p:cNvSpPr>
              <p:nvPr/>
            </p:nvSpPr>
            <p:spPr bwMode="auto">
              <a:xfrm flipV="1">
                <a:off x="391" y="639"/>
                <a:ext cx="15" cy="138"/>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49" name="Line 12297"/>
              <p:cNvSpPr>
                <a:spLocks noChangeShapeType="1"/>
              </p:cNvSpPr>
              <p:nvPr/>
            </p:nvSpPr>
            <p:spPr bwMode="auto">
              <a:xfrm flipV="1">
                <a:off x="415" y="622"/>
                <a:ext cx="0" cy="152"/>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50" name="Line 12298"/>
              <p:cNvSpPr>
                <a:spLocks noChangeShapeType="1"/>
              </p:cNvSpPr>
              <p:nvPr/>
            </p:nvSpPr>
            <p:spPr bwMode="auto">
              <a:xfrm flipV="1">
                <a:off x="436" y="727"/>
                <a:ext cx="0" cy="48"/>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51" name="Rectangle 12299"/>
              <p:cNvSpPr>
                <a:spLocks noChangeArrowheads="1"/>
              </p:cNvSpPr>
              <p:nvPr/>
            </p:nvSpPr>
            <p:spPr bwMode="auto">
              <a:xfrm>
                <a:off x="388" y="39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52" name="Rectangle 12300"/>
              <p:cNvSpPr>
                <a:spLocks noChangeArrowheads="1"/>
              </p:cNvSpPr>
              <p:nvPr/>
            </p:nvSpPr>
            <p:spPr bwMode="auto">
              <a:xfrm rot="10800000">
                <a:off x="384" y="31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53" name="Freeform 12301"/>
              <p:cNvSpPr>
                <a:spLocks/>
              </p:cNvSpPr>
              <p:nvPr/>
            </p:nvSpPr>
            <p:spPr bwMode="auto">
              <a:xfrm>
                <a:off x="392" y="315"/>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54" name="Rectangle 12302"/>
              <p:cNvSpPr>
                <a:spLocks noChangeArrowheads="1"/>
              </p:cNvSpPr>
              <p:nvPr/>
            </p:nvSpPr>
            <p:spPr bwMode="auto">
              <a:xfrm rot="27000000">
                <a:off x="381" y="34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55" name="Freeform 12303"/>
              <p:cNvSpPr>
                <a:spLocks/>
              </p:cNvSpPr>
              <p:nvPr/>
            </p:nvSpPr>
            <p:spPr bwMode="auto">
              <a:xfrm>
                <a:off x="417" y="278"/>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56" name="Rectangle 12304"/>
              <p:cNvSpPr>
                <a:spLocks noChangeArrowheads="1"/>
              </p:cNvSpPr>
              <p:nvPr/>
            </p:nvSpPr>
            <p:spPr bwMode="auto">
              <a:xfrm rot="10800000" flipH="1">
                <a:off x="436" y="284"/>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57" name="Rectangle 12305"/>
              <p:cNvSpPr>
                <a:spLocks noChangeArrowheads="1"/>
              </p:cNvSpPr>
              <p:nvPr/>
            </p:nvSpPr>
            <p:spPr bwMode="auto">
              <a:xfrm rot="10800000" flipH="1">
                <a:off x="434" y="358"/>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58" name="Rectangle 12306"/>
              <p:cNvSpPr>
                <a:spLocks noChangeArrowheads="1"/>
              </p:cNvSpPr>
              <p:nvPr/>
            </p:nvSpPr>
            <p:spPr bwMode="auto">
              <a:xfrm rot="10800000" flipH="1">
                <a:off x="435" y="332"/>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59" name="Rectangle 12307"/>
              <p:cNvSpPr>
                <a:spLocks noChangeArrowheads="1"/>
              </p:cNvSpPr>
              <p:nvPr/>
            </p:nvSpPr>
            <p:spPr bwMode="auto">
              <a:xfrm rot="10800000" flipH="1">
                <a:off x="435" y="310"/>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60" name="Rectangle 12308"/>
              <p:cNvSpPr>
                <a:spLocks noChangeArrowheads="1"/>
              </p:cNvSpPr>
              <p:nvPr/>
            </p:nvSpPr>
            <p:spPr bwMode="auto">
              <a:xfrm rot="27000000">
                <a:off x="381" y="387"/>
                <a:ext cx="29" cy="23"/>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61" name="Rectangle 12309"/>
              <p:cNvSpPr>
                <a:spLocks noChangeArrowheads="1"/>
              </p:cNvSpPr>
              <p:nvPr/>
            </p:nvSpPr>
            <p:spPr bwMode="auto">
              <a:xfrm rot="27000000">
                <a:off x="399" y="398"/>
                <a:ext cx="46"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62" name="Rectangle 12310"/>
              <p:cNvSpPr>
                <a:spLocks noChangeArrowheads="1"/>
              </p:cNvSpPr>
              <p:nvPr/>
            </p:nvSpPr>
            <p:spPr bwMode="auto">
              <a:xfrm rot="10800000">
                <a:off x="378" y="27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63" name="Rectangle 12311"/>
              <p:cNvSpPr>
                <a:spLocks noChangeArrowheads="1"/>
              </p:cNvSpPr>
              <p:nvPr/>
            </p:nvSpPr>
            <p:spPr bwMode="auto">
              <a:xfrm rot="10800000">
                <a:off x="383" y="286"/>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64" name="Line 12312"/>
              <p:cNvSpPr>
                <a:spLocks noChangeShapeType="1"/>
              </p:cNvSpPr>
              <p:nvPr/>
            </p:nvSpPr>
            <p:spPr bwMode="auto">
              <a:xfrm>
                <a:off x="420" y="219"/>
                <a:ext cx="0" cy="194"/>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65" name="Line 12313"/>
              <p:cNvSpPr>
                <a:spLocks noChangeShapeType="1"/>
              </p:cNvSpPr>
              <p:nvPr/>
            </p:nvSpPr>
            <p:spPr bwMode="auto">
              <a:xfrm>
                <a:off x="393" y="218"/>
                <a:ext cx="0" cy="184"/>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87066" name="Group 12314"/>
            <p:cNvGrpSpPr>
              <a:grpSpLocks/>
            </p:cNvGrpSpPr>
            <p:nvPr/>
          </p:nvGrpSpPr>
          <p:grpSpPr bwMode="auto">
            <a:xfrm>
              <a:off x="-24" y="1109"/>
              <a:ext cx="850" cy="1043"/>
              <a:chOff x="-24" y="-48"/>
              <a:chExt cx="850" cy="1043"/>
            </a:xfrm>
          </p:grpSpPr>
          <p:sp>
            <p:nvSpPr>
              <p:cNvPr id="87067" name="Text Box 12315"/>
              <p:cNvSpPr txBox="1">
                <a:spLocks noChangeArrowheads="1"/>
              </p:cNvSpPr>
              <p:nvPr/>
            </p:nvSpPr>
            <p:spPr bwMode="auto">
              <a:xfrm>
                <a:off x="490" y="247"/>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O LED (+)</a:t>
                </a:r>
              </a:p>
            </p:txBody>
          </p:sp>
          <p:sp>
            <p:nvSpPr>
              <p:cNvPr id="87068" name="Text Box 12316"/>
              <p:cNvSpPr txBox="1">
                <a:spLocks noChangeArrowheads="1"/>
              </p:cNvSpPr>
              <p:nvPr/>
            </p:nvSpPr>
            <p:spPr bwMode="auto">
              <a:xfrm>
                <a:off x="490" y="273"/>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 LED (+)</a:t>
                </a:r>
              </a:p>
            </p:txBody>
          </p:sp>
          <p:sp>
            <p:nvSpPr>
              <p:cNvPr id="87069" name="Text Box 12317"/>
              <p:cNvSpPr txBox="1">
                <a:spLocks noChangeArrowheads="1"/>
              </p:cNvSpPr>
              <p:nvPr/>
            </p:nvSpPr>
            <p:spPr bwMode="auto">
              <a:xfrm>
                <a:off x="490" y="300"/>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W/B LED (+)</a:t>
                </a:r>
              </a:p>
            </p:txBody>
          </p:sp>
          <p:sp>
            <p:nvSpPr>
              <p:cNvPr id="87070" name="Text Box 12318"/>
              <p:cNvSpPr txBox="1">
                <a:spLocks noChangeArrowheads="1"/>
              </p:cNvSpPr>
              <p:nvPr/>
            </p:nvSpPr>
            <p:spPr bwMode="auto">
              <a:xfrm>
                <a:off x="490" y="326"/>
                <a:ext cx="336"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Cell tester (To In)</a:t>
                </a:r>
              </a:p>
            </p:txBody>
          </p:sp>
          <p:sp>
            <p:nvSpPr>
              <p:cNvPr id="87071" name="Text Box 12319"/>
              <p:cNvSpPr txBox="1">
                <a:spLocks noChangeArrowheads="1"/>
              </p:cNvSpPr>
              <p:nvPr/>
            </p:nvSpPr>
            <p:spPr bwMode="auto">
              <a:xfrm>
                <a:off x="490" y="35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Positive sup.</a:t>
                </a:r>
              </a:p>
            </p:txBody>
          </p:sp>
          <p:sp>
            <p:nvSpPr>
              <p:cNvPr id="87072" name="Text Box 12320"/>
              <p:cNvSpPr txBox="1">
                <a:spLocks noChangeArrowheads="1"/>
              </p:cNvSpPr>
              <p:nvPr/>
            </p:nvSpPr>
            <p:spPr bwMode="auto">
              <a:xfrm>
                <a:off x="490" y="529"/>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Ground</a:t>
                </a:r>
              </a:p>
            </p:txBody>
          </p:sp>
          <p:sp>
            <p:nvSpPr>
              <p:cNvPr id="87073" name="Text Box 12321"/>
              <p:cNvSpPr txBox="1">
                <a:spLocks noChangeArrowheads="1"/>
              </p:cNvSpPr>
              <p:nvPr/>
            </p:nvSpPr>
            <p:spPr bwMode="auto">
              <a:xfrm>
                <a:off x="490" y="625"/>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IR/UV LED (-)</a:t>
                </a:r>
              </a:p>
            </p:txBody>
          </p:sp>
          <p:sp>
            <p:nvSpPr>
              <p:cNvPr id="87074" name="Text Box 12322"/>
              <p:cNvSpPr txBox="1">
                <a:spLocks noChangeArrowheads="1"/>
              </p:cNvSpPr>
              <p:nvPr/>
            </p:nvSpPr>
            <p:spPr bwMode="auto">
              <a:xfrm rot="16200000">
                <a:off x="231" y="69"/>
                <a:ext cx="321"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IR Sensor (To Out)</a:t>
                </a:r>
              </a:p>
            </p:txBody>
          </p:sp>
          <p:sp>
            <p:nvSpPr>
              <p:cNvPr id="87075" name="Text Box 12323"/>
              <p:cNvSpPr txBox="1">
                <a:spLocks noChangeArrowheads="1"/>
              </p:cNvSpPr>
              <p:nvPr/>
            </p:nvSpPr>
            <p:spPr bwMode="auto">
              <a:xfrm rot="16200000">
                <a:off x="209" y="9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B ILED (-)</a:t>
                </a:r>
              </a:p>
            </p:txBody>
          </p:sp>
          <p:sp>
            <p:nvSpPr>
              <p:cNvPr id="87076" name="Text Box 12324"/>
              <p:cNvSpPr txBox="1">
                <a:spLocks noChangeArrowheads="1"/>
              </p:cNvSpPr>
              <p:nvPr/>
            </p:nvSpPr>
            <p:spPr bwMode="auto">
              <a:xfrm rot="16200000">
                <a:off x="183" y="9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G ILED (-)</a:t>
                </a:r>
              </a:p>
            </p:txBody>
          </p:sp>
          <p:sp>
            <p:nvSpPr>
              <p:cNvPr id="87077" name="Text Box 12325"/>
              <p:cNvSpPr txBox="1">
                <a:spLocks noChangeArrowheads="1"/>
              </p:cNvSpPr>
              <p:nvPr/>
            </p:nvSpPr>
            <p:spPr bwMode="auto">
              <a:xfrm rot="16200000">
                <a:off x="156" y="9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 ILED (-)</a:t>
                </a:r>
              </a:p>
            </p:txBody>
          </p:sp>
          <p:sp>
            <p:nvSpPr>
              <p:cNvPr id="87078" name="Text Box 12326"/>
              <p:cNvSpPr txBox="1">
                <a:spLocks noChangeArrowheads="1"/>
              </p:cNvSpPr>
              <p:nvPr/>
            </p:nvSpPr>
            <p:spPr bwMode="auto">
              <a:xfrm rot="5400000">
                <a:off x="301"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SPK (-)</a:t>
                </a:r>
              </a:p>
            </p:txBody>
          </p:sp>
          <p:sp>
            <p:nvSpPr>
              <p:cNvPr id="87079" name="Text Box 12327"/>
              <p:cNvSpPr txBox="1">
                <a:spLocks noChangeArrowheads="1"/>
              </p:cNvSpPr>
              <p:nvPr/>
            </p:nvSpPr>
            <p:spPr bwMode="auto">
              <a:xfrm rot="5400000">
                <a:off x="277"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RGB LED (+)</a:t>
                </a:r>
              </a:p>
            </p:txBody>
          </p:sp>
          <p:sp>
            <p:nvSpPr>
              <p:cNvPr id="87080" name="Text Box 12328"/>
              <p:cNvSpPr txBox="1">
                <a:spLocks noChangeArrowheads="1"/>
              </p:cNvSpPr>
              <p:nvPr/>
            </p:nvSpPr>
            <p:spPr bwMode="auto">
              <a:xfrm rot="5400000">
                <a:off x="253"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UV LED (+)</a:t>
                </a:r>
              </a:p>
            </p:txBody>
          </p:sp>
          <p:sp>
            <p:nvSpPr>
              <p:cNvPr id="87081" name="Text Box 12329"/>
              <p:cNvSpPr txBox="1">
                <a:spLocks noChangeArrowheads="1"/>
              </p:cNvSpPr>
              <p:nvPr/>
            </p:nvSpPr>
            <p:spPr bwMode="auto">
              <a:xfrm rot="5400000">
                <a:off x="205"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NTC (-)</a:t>
                </a:r>
              </a:p>
            </p:txBody>
          </p:sp>
          <p:sp>
            <p:nvSpPr>
              <p:cNvPr id="87082" name="Text Box 12330"/>
              <p:cNvSpPr txBox="1">
                <a:spLocks noChangeArrowheads="1"/>
              </p:cNvSpPr>
              <p:nvPr/>
            </p:nvSpPr>
            <p:spPr bwMode="auto">
              <a:xfrm>
                <a:off x="-24" y="250"/>
                <a:ext cx="322"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XR-E Q5 LED (-)</a:t>
                </a:r>
              </a:p>
            </p:txBody>
          </p:sp>
          <p:sp>
            <p:nvSpPr>
              <p:cNvPr id="87083" name="Text Box 12331"/>
              <p:cNvSpPr txBox="1">
                <a:spLocks noChangeArrowheads="1"/>
              </p:cNvSpPr>
              <p:nvPr/>
            </p:nvSpPr>
            <p:spPr bwMode="auto">
              <a:xfrm>
                <a:off x="24" y="63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RGB LED (-)</a:t>
                </a:r>
              </a:p>
            </p:txBody>
          </p:sp>
          <p:sp>
            <p:nvSpPr>
              <p:cNvPr id="87084" name="Text Box 12332"/>
              <p:cNvSpPr txBox="1">
                <a:spLocks noChangeArrowheads="1"/>
              </p:cNvSpPr>
              <p:nvPr/>
            </p:nvSpPr>
            <p:spPr bwMode="auto">
              <a:xfrm>
                <a:off x="490" y="578"/>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IR LED (+)</a:t>
                </a:r>
              </a:p>
            </p:txBody>
          </p:sp>
          <p:sp>
            <p:nvSpPr>
              <p:cNvPr id="87085" name="Text Box 12333"/>
              <p:cNvSpPr txBox="1">
                <a:spLocks noChangeArrowheads="1"/>
              </p:cNvSpPr>
              <p:nvPr/>
            </p:nvSpPr>
            <p:spPr bwMode="auto">
              <a:xfrm rot="16200000">
                <a:off x="259" y="69"/>
                <a:ext cx="321"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MSW (To Out)</a:t>
                </a:r>
              </a:p>
            </p:txBody>
          </p:sp>
          <p:sp>
            <p:nvSpPr>
              <p:cNvPr id="87086" name="Rectangle 12334"/>
              <p:cNvSpPr>
                <a:spLocks noChangeArrowheads="1"/>
              </p:cNvSpPr>
              <p:nvPr/>
            </p:nvSpPr>
            <p:spPr bwMode="auto">
              <a:xfrm rot="10800000">
                <a:off x="250" y="241"/>
                <a:ext cx="288" cy="528"/>
              </a:xfrm>
              <a:prstGeom prst="rect">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87" name="Rectangle 12335"/>
              <p:cNvSpPr>
                <a:spLocks noChangeArrowheads="1"/>
              </p:cNvSpPr>
              <p:nvPr/>
            </p:nvSpPr>
            <p:spPr bwMode="auto">
              <a:xfrm rot="10800000">
                <a:off x="287" y="273"/>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88" name="Rectangle 12336"/>
              <p:cNvSpPr>
                <a:spLocks noChangeArrowheads="1"/>
              </p:cNvSpPr>
              <p:nvPr/>
            </p:nvSpPr>
            <p:spPr bwMode="auto">
              <a:xfrm rot="27000000">
                <a:off x="449"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89" name="Rectangle 12337"/>
              <p:cNvSpPr>
                <a:spLocks noChangeArrowheads="1"/>
              </p:cNvSpPr>
              <p:nvPr/>
            </p:nvSpPr>
            <p:spPr bwMode="auto">
              <a:xfrm rot="27000000">
                <a:off x="424"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90" name="Rectangle 12338"/>
              <p:cNvSpPr>
                <a:spLocks noChangeArrowheads="1"/>
              </p:cNvSpPr>
              <p:nvPr/>
            </p:nvSpPr>
            <p:spPr bwMode="auto">
              <a:xfrm rot="27000000">
                <a:off x="399"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91" name="Rectangle 12339"/>
              <p:cNvSpPr>
                <a:spLocks noChangeArrowheads="1"/>
              </p:cNvSpPr>
              <p:nvPr/>
            </p:nvSpPr>
            <p:spPr bwMode="auto">
              <a:xfrm rot="27000000">
                <a:off x="373"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92" name="Rectangle 12340"/>
              <p:cNvSpPr>
                <a:spLocks noChangeArrowheads="1"/>
              </p:cNvSpPr>
              <p:nvPr/>
            </p:nvSpPr>
            <p:spPr bwMode="auto">
              <a:xfrm rot="27000000">
                <a:off x="348"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93" name="Rectangle 12341"/>
              <p:cNvSpPr>
                <a:spLocks noChangeArrowheads="1"/>
              </p:cNvSpPr>
              <p:nvPr/>
            </p:nvSpPr>
            <p:spPr bwMode="auto">
              <a:xfrm rot="27000000">
                <a:off x="323"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94" name="Rectangle 12342"/>
              <p:cNvSpPr>
                <a:spLocks noChangeArrowheads="1"/>
              </p:cNvSpPr>
              <p:nvPr/>
            </p:nvSpPr>
            <p:spPr bwMode="auto">
              <a:xfrm rot="27000000">
                <a:off x="297"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95" name="Rectangle 12343"/>
              <p:cNvSpPr>
                <a:spLocks noChangeArrowheads="1"/>
              </p:cNvSpPr>
              <p:nvPr/>
            </p:nvSpPr>
            <p:spPr bwMode="auto">
              <a:xfrm rot="27000000">
                <a:off x="449" y="549"/>
                <a:ext cx="69" cy="4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96" name="Rectangle 12344"/>
              <p:cNvSpPr>
                <a:spLocks noChangeArrowheads="1"/>
              </p:cNvSpPr>
              <p:nvPr/>
            </p:nvSpPr>
            <p:spPr bwMode="auto">
              <a:xfrm rot="27000000">
                <a:off x="424"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97" name="Rectangle 12345"/>
              <p:cNvSpPr>
                <a:spLocks noChangeArrowheads="1"/>
              </p:cNvSpPr>
              <p:nvPr/>
            </p:nvSpPr>
            <p:spPr bwMode="auto">
              <a:xfrm rot="27000000">
                <a:off x="399"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98" name="Rectangle 12346"/>
              <p:cNvSpPr>
                <a:spLocks noChangeArrowheads="1"/>
              </p:cNvSpPr>
              <p:nvPr/>
            </p:nvSpPr>
            <p:spPr bwMode="auto">
              <a:xfrm rot="27000000">
                <a:off x="373"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099" name="Rectangle 12347"/>
              <p:cNvSpPr>
                <a:spLocks noChangeArrowheads="1"/>
              </p:cNvSpPr>
              <p:nvPr/>
            </p:nvSpPr>
            <p:spPr bwMode="auto">
              <a:xfrm rot="27000000">
                <a:off x="348"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00" name="Rectangle 12348"/>
              <p:cNvSpPr>
                <a:spLocks noChangeArrowheads="1"/>
              </p:cNvSpPr>
              <p:nvPr/>
            </p:nvSpPr>
            <p:spPr bwMode="auto">
              <a:xfrm rot="27000000">
                <a:off x="323"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01" name="Rectangle 12349"/>
              <p:cNvSpPr>
                <a:spLocks noChangeArrowheads="1"/>
              </p:cNvSpPr>
              <p:nvPr/>
            </p:nvSpPr>
            <p:spPr bwMode="auto">
              <a:xfrm rot="27000000">
                <a:off x="288" y="562"/>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02" name="Rectangle 12350"/>
              <p:cNvSpPr>
                <a:spLocks noChangeArrowheads="1"/>
              </p:cNvSpPr>
              <p:nvPr/>
            </p:nvSpPr>
            <p:spPr bwMode="auto">
              <a:xfrm rot="10800000">
                <a:off x="281" y="270"/>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03" name="Rectangle 12351"/>
              <p:cNvSpPr>
                <a:spLocks noChangeArrowheads="1"/>
              </p:cNvSpPr>
              <p:nvPr/>
            </p:nvSpPr>
            <p:spPr bwMode="auto">
              <a:xfrm rot="10800000">
                <a:off x="310" y="39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04" name="Rectangle 12352"/>
              <p:cNvSpPr>
                <a:spLocks noChangeArrowheads="1"/>
              </p:cNvSpPr>
              <p:nvPr/>
            </p:nvSpPr>
            <p:spPr bwMode="auto">
              <a:xfrm rot="10800000">
                <a:off x="281" y="396"/>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05" name="Rectangle 12353"/>
              <p:cNvSpPr>
                <a:spLocks noChangeArrowheads="1"/>
              </p:cNvSpPr>
              <p:nvPr/>
            </p:nvSpPr>
            <p:spPr bwMode="auto">
              <a:xfrm rot="10800000">
                <a:off x="337" y="39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06" name="Rectangle 12354"/>
              <p:cNvSpPr>
                <a:spLocks noChangeArrowheads="1"/>
              </p:cNvSpPr>
              <p:nvPr/>
            </p:nvSpPr>
            <p:spPr bwMode="auto">
              <a:xfrm rot="10800000">
                <a:off x="363" y="39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07" name="Rectangle 12355"/>
              <p:cNvSpPr>
                <a:spLocks noChangeArrowheads="1"/>
              </p:cNvSpPr>
              <p:nvPr/>
            </p:nvSpPr>
            <p:spPr bwMode="auto">
              <a:xfrm rot="10800000">
                <a:off x="310" y="342"/>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08" name="Rectangle 12356"/>
              <p:cNvSpPr>
                <a:spLocks noChangeArrowheads="1"/>
              </p:cNvSpPr>
              <p:nvPr/>
            </p:nvSpPr>
            <p:spPr bwMode="auto">
              <a:xfrm rot="10800000">
                <a:off x="281" y="342"/>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09" name="Rectangle 12357"/>
              <p:cNvSpPr>
                <a:spLocks noChangeArrowheads="1"/>
              </p:cNvSpPr>
              <p:nvPr/>
            </p:nvSpPr>
            <p:spPr bwMode="auto">
              <a:xfrm rot="10800000">
                <a:off x="337" y="342"/>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10" name="Rectangle 12358"/>
              <p:cNvSpPr>
                <a:spLocks noChangeArrowheads="1"/>
              </p:cNvSpPr>
              <p:nvPr/>
            </p:nvSpPr>
            <p:spPr bwMode="auto">
              <a:xfrm rot="10800000">
                <a:off x="364" y="320"/>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11" name="Rectangle 12359"/>
              <p:cNvSpPr>
                <a:spLocks noChangeArrowheads="1"/>
              </p:cNvSpPr>
              <p:nvPr/>
            </p:nvSpPr>
            <p:spPr bwMode="auto">
              <a:xfrm rot="10800000">
                <a:off x="282" y="269"/>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12" name="Rectangle 12360"/>
              <p:cNvSpPr>
                <a:spLocks noChangeArrowheads="1"/>
              </p:cNvSpPr>
              <p:nvPr/>
            </p:nvSpPr>
            <p:spPr bwMode="auto">
              <a:xfrm rot="27000000">
                <a:off x="273" y="278"/>
                <a:ext cx="63" cy="46"/>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13" name="Rectangle 12361"/>
              <p:cNvSpPr>
                <a:spLocks noChangeArrowheads="1"/>
              </p:cNvSpPr>
              <p:nvPr/>
            </p:nvSpPr>
            <p:spPr bwMode="auto">
              <a:xfrm rot="27000000">
                <a:off x="323" y="629"/>
                <a:ext cx="46"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14" name="Rectangle 12362"/>
              <p:cNvSpPr>
                <a:spLocks noChangeArrowheads="1"/>
              </p:cNvSpPr>
              <p:nvPr/>
            </p:nvSpPr>
            <p:spPr bwMode="auto">
              <a:xfrm rot="10800000">
                <a:off x="363" y="65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15" name="Rectangle 12363"/>
              <p:cNvSpPr>
                <a:spLocks noChangeArrowheads="1"/>
              </p:cNvSpPr>
              <p:nvPr/>
            </p:nvSpPr>
            <p:spPr bwMode="auto">
              <a:xfrm rot="10800000">
                <a:off x="363" y="61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16" name="Rectangle 12364"/>
              <p:cNvSpPr>
                <a:spLocks noChangeArrowheads="1"/>
              </p:cNvSpPr>
              <p:nvPr/>
            </p:nvSpPr>
            <p:spPr bwMode="auto">
              <a:xfrm rot="10800000">
                <a:off x="427" y="661"/>
                <a:ext cx="46"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17" name="Rectangle 12365"/>
              <p:cNvSpPr>
                <a:spLocks noChangeArrowheads="1"/>
              </p:cNvSpPr>
              <p:nvPr/>
            </p:nvSpPr>
            <p:spPr bwMode="auto">
              <a:xfrm rot="10800000">
                <a:off x="405" y="608"/>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18" name="Rectangle 12366"/>
              <p:cNvSpPr>
                <a:spLocks noChangeArrowheads="1"/>
              </p:cNvSpPr>
              <p:nvPr/>
            </p:nvSpPr>
            <p:spPr bwMode="auto">
              <a:xfrm rot="10800000">
                <a:off x="363" y="625"/>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19" name="Rectangle 12367"/>
              <p:cNvSpPr>
                <a:spLocks noChangeArrowheads="1"/>
              </p:cNvSpPr>
              <p:nvPr/>
            </p:nvSpPr>
            <p:spPr bwMode="auto">
              <a:xfrm rot="10800000">
                <a:off x="337"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20" name="Rectangle 12368"/>
              <p:cNvSpPr>
                <a:spLocks noChangeArrowheads="1"/>
              </p:cNvSpPr>
              <p:nvPr/>
            </p:nvSpPr>
            <p:spPr bwMode="auto">
              <a:xfrm rot="10800000">
                <a:off x="310"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21" name="Rectangle 12369"/>
              <p:cNvSpPr>
                <a:spLocks noChangeArrowheads="1"/>
              </p:cNvSpPr>
              <p:nvPr/>
            </p:nvSpPr>
            <p:spPr bwMode="auto">
              <a:xfrm rot="10800000">
                <a:off x="281"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22" name="Rectangle 12370"/>
              <p:cNvSpPr>
                <a:spLocks noChangeArrowheads="1"/>
              </p:cNvSpPr>
              <p:nvPr/>
            </p:nvSpPr>
            <p:spPr bwMode="auto">
              <a:xfrm rot="10800000">
                <a:off x="364"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23" name="Rectangle 12371"/>
              <p:cNvSpPr>
                <a:spLocks noChangeArrowheads="1"/>
              </p:cNvSpPr>
              <p:nvPr/>
            </p:nvSpPr>
            <p:spPr bwMode="auto">
              <a:xfrm rot="10800000">
                <a:off x="464" y="72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24" name="Rectangle 12372"/>
              <p:cNvSpPr>
                <a:spLocks noChangeArrowheads="1"/>
              </p:cNvSpPr>
              <p:nvPr/>
            </p:nvSpPr>
            <p:spPr bwMode="auto">
              <a:xfrm rot="27000000">
                <a:off x="455" y="672"/>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25" name="Rectangle 12373"/>
              <p:cNvSpPr>
                <a:spLocks noChangeArrowheads="1"/>
              </p:cNvSpPr>
              <p:nvPr/>
            </p:nvSpPr>
            <p:spPr bwMode="auto">
              <a:xfrm rot="10800000">
                <a:off x="458" y="61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26" name="Rectangle 12374"/>
              <p:cNvSpPr>
                <a:spLocks noChangeArrowheads="1"/>
              </p:cNvSpPr>
              <p:nvPr/>
            </p:nvSpPr>
            <p:spPr bwMode="auto">
              <a:xfrm rot="10800000">
                <a:off x="429" y="629"/>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27" name="Rectangle 12375"/>
              <p:cNvSpPr>
                <a:spLocks noChangeArrowheads="1"/>
              </p:cNvSpPr>
              <p:nvPr/>
            </p:nvSpPr>
            <p:spPr bwMode="auto">
              <a:xfrm rot="27000000">
                <a:off x="419" y="689"/>
                <a:ext cx="46"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28" name="Rectangle 12376"/>
              <p:cNvSpPr>
                <a:spLocks noChangeArrowheads="1"/>
              </p:cNvSpPr>
              <p:nvPr/>
            </p:nvSpPr>
            <p:spPr bwMode="auto">
              <a:xfrm rot="27000000">
                <a:off x="360" y="676"/>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29" name="Rectangle 12377"/>
              <p:cNvSpPr>
                <a:spLocks noChangeArrowheads="1"/>
              </p:cNvSpPr>
              <p:nvPr/>
            </p:nvSpPr>
            <p:spPr bwMode="auto">
              <a:xfrm rot="27000000">
                <a:off x="306" y="693"/>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30" name="Rectangle 12378"/>
              <p:cNvSpPr>
                <a:spLocks noChangeArrowheads="1"/>
              </p:cNvSpPr>
              <p:nvPr/>
            </p:nvSpPr>
            <p:spPr bwMode="auto">
              <a:xfrm rot="27000000">
                <a:off x="355" y="706"/>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7131" name="Group 12379"/>
              <p:cNvGrpSpPr>
                <a:grpSpLocks/>
              </p:cNvGrpSpPr>
              <p:nvPr/>
            </p:nvGrpSpPr>
            <p:grpSpPr bwMode="auto">
              <a:xfrm rot="16200000">
                <a:off x="367" y="672"/>
                <a:ext cx="69" cy="79"/>
                <a:chOff x="2801" y="2045"/>
                <a:chExt cx="69" cy="79"/>
              </a:xfrm>
            </p:grpSpPr>
            <p:sp>
              <p:nvSpPr>
                <p:cNvPr id="87132" name="Rectangle 12380"/>
                <p:cNvSpPr>
                  <a:spLocks noChangeArrowheads="1"/>
                </p:cNvSpPr>
                <p:nvPr/>
              </p:nvSpPr>
              <p:spPr bwMode="auto">
                <a:xfrm rot="5400000">
                  <a:off x="2816" y="2049"/>
                  <a:ext cx="40" cy="69"/>
                </a:xfrm>
                <a:prstGeom prst="rect">
                  <a:avLst/>
                </a:prstGeom>
                <a:solidFill>
                  <a:srgbClr val="FF0000">
                    <a:alpha val="50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33" name="Rectangle 12381"/>
                <p:cNvSpPr>
                  <a:spLocks noChangeArrowheads="1"/>
                </p:cNvSpPr>
                <p:nvPr/>
              </p:nvSpPr>
              <p:spPr bwMode="auto">
                <a:xfrm rot="10800000">
                  <a:off x="2828" y="210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34" name="Rectangle 12382"/>
                <p:cNvSpPr>
                  <a:spLocks noChangeArrowheads="1"/>
                </p:cNvSpPr>
                <p:nvPr/>
              </p:nvSpPr>
              <p:spPr bwMode="auto">
                <a:xfrm rot="10800000">
                  <a:off x="2846"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35" name="Rectangle 12383"/>
                <p:cNvSpPr>
                  <a:spLocks noChangeArrowheads="1"/>
                </p:cNvSpPr>
                <p:nvPr/>
              </p:nvSpPr>
              <p:spPr bwMode="auto">
                <a:xfrm rot="10800000">
                  <a:off x="2811"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7136" name="Rectangle 12384"/>
              <p:cNvSpPr>
                <a:spLocks noChangeArrowheads="1"/>
              </p:cNvSpPr>
              <p:nvPr/>
            </p:nvSpPr>
            <p:spPr bwMode="auto">
              <a:xfrm rot="10800000">
                <a:off x="429" y="637"/>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37" name="Rectangle 12385"/>
              <p:cNvSpPr>
                <a:spLocks noChangeArrowheads="1"/>
              </p:cNvSpPr>
              <p:nvPr/>
            </p:nvSpPr>
            <p:spPr bwMode="auto">
              <a:xfrm rot="27000000">
                <a:off x="403" y="620"/>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38" name="Rectangle 12386"/>
              <p:cNvSpPr>
                <a:spLocks noChangeArrowheads="1"/>
              </p:cNvSpPr>
              <p:nvPr/>
            </p:nvSpPr>
            <p:spPr bwMode="auto">
              <a:xfrm rot="10800000">
                <a:off x="471" y="661"/>
                <a:ext cx="17" cy="4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39" name="Rectangle 12387"/>
              <p:cNvSpPr>
                <a:spLocks noChangeArrowheads="1"/>
              </p:cNvSpPr>
              <p:nvPr/>
            </p:nvSpPr>
            <p:spPr bwMode="auto">
              <a:xfrm rot="10800000">
                <a:off x="320" y="616"/>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40" name="Rectangle 12388"/>
              <p:cNvSpPr>
                <a:spLocks noChangeArrowheads="1"/>
              </p:cNvSpPr>
              <p:nvPr/>
            </p:nvSpPr>
            <p:spPr bwMode="auto">
              <a:xfrm rot="10800000">
                <a:off x="287" y="61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41" name="Rectangle 12389"/>
              <p:cNvSpPr>
                <a:spLocks noChangeArrowheads="1"/>
              </p:cNvSpPr>
              <p:nvPr/>
            </p:nvSpPr>
            <p:spPr bwMode="auto">
              <a:xfrm rot="10800000">
                <a:off x="295" y="617"/>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42" name="Rectangle 12390"/>
              <p:cNvSpPr>
                <a:spLocks noChangeArrowheads="1"/>
              </p:cNvSpPr>
              <p:nvPr/>
            </p:nvSpPr>
            <p:spPr bwMode="auto">
              <a:xfrm rot="10800000">
                <a:off x="300" y="72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43" name="Rectangle 12391"/>
              <p:cNvSpPr>
                <a:spLocks noChangeArrowheads="1"/>
              </p:cNvSpPr>
              <p:nvPr/>
            </p:nvSpPr>
            <p:spPr bwMode="auto">
              <a:xfrm rot="10800000">
                <a:off x="301" y="655"/>
                <a:ext cx="17" cy="46"/>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44" name="Rectangle 12392"/>
              <p:cNvSpPr>
                <a:spLocks noChangeArrowheads="1"/>
              </p:cNvSpPr>
              <p:nvPr/>
            </p:nvSpPr>
            <p:spPr bwMode="auto">
              <a:xfrm rot="10800000">
                <a:off x="301" y="693"/>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45" name="Rectangle 12393"/>
              <p:cNvSpPr>
                <a:spLocks noChangeArrowheads="1"/>
              </p:cNvSpPr>
              <p:nvPr/>
            </p:nvSpPr>
            <p:spPr bwMode="auto">
              <a:xfrm rot="10800000">
                <a:off x="447" y="609"/>
                <a:ext cx="29"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46" name="Rectangle 12394"/>
              <p:cNvSpPr>
                <a:spLocks noChangeArrowheads="1"/>
              </p:cNvSpPr>
              <p:nvPr/>
            </p:nvSpPr>
            <p:spPr bwMode="auto">
              <a:xfrm rot="10800000">
                <a:off x="465" y="693"/>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47" name="Rectangle 12395"/>
              <p:cNvSpPr>
                <a:spLocks noChangeArrowheads="1"/>
              </p:cNvSpPr>
              <p:nvPr/>
            </p:nvSpPr>
            <p:spPr bwMode="auto">
              <a:xfrm rot="10800000">
                <a:off x="458" y="637"/>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48" name="Rectangle 12396"/>
              <p:cNvSpPr>
                <a:spLocks noChangeArrowheads="1"/>
              </p:cNvSpPr>
              <p:nvPr/>
            </p:nvSpPr>
            <p:spPr bwMode="auto">
              <a:xfrm rot="10800000" flipH="1">
                <a:off x="454" y="311"/>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49" name="Rectangle 12397"/>
              <p:cNvSpPr>
                <a:spLocks noChangeArrowheads="1"/>
              </p:cNvSpPr>
              <p:nvPr/>
            </p:nvSpPr>
            <p:spPr bwMode="auto">
              <a:xfrm rot="10800000" flipH="1">
                <a:off x="455" y="285"/>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50" name="Rectangle 12398"/>
              <p:cNvSpPr>
                <a:spLocks noChangeArrowheads="1"/>
              </p:cNvSpPr>
              <p:nvPr/>
            </p:nvSpPr>
            <p:spPr bwMode="auto">
              <a:xfrm rot="10800000" flipH="1">
                <a:off x="453" y="359"/>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51" name="Rectangle 12399"/>
              <p:cNvSpPr>
                <a:spLocks noChangeArrowheads="1"/>
              </p:cNvSpPr>
              <p:nvPr/>
            </p:nvSpPr>
            <p:spPr bwMode="auto">
              <a:xfrm rot="10800000" flipH="1">
                <a:off x="454" y="333"/>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52" name="Rectangle 12400"/>
              <p:cNvSpPr>
                <a:spLocks noChangeArrowheads="1"/>
              </p:cNvSpPr>
              <p:nvPr/>
            </p:nvSpPr>
            <p:spPr bwMode="auto">
              <a:xfrm rot="27000000">
                <a:off x="456" y="385"/>
                <a:ext cx="29" cy="29"/>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53" name="Rectangle 12401"/>
              <p:cNvSpPr>
                <a:spLocks noChangeArrowheads="1"/>
              </p:cNvSpPr>
              <p:nvPr/>
            </p:nvSpPr>
            <p:spPr bwMode="auto">
              <a:xfrm>
                <a:off x="312" y="40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54" name="Rectangle 12402"/>
              <p:cNvSpPr>
                <a:spLocks noChangeArrowheads="1"/>
              </p:cNvSpPr>
              <p:nvPr/>
            </p:nvSpPr>
            <p:spPr bwMode="auto">
              <a:xfrm>
                <a:off x="338" y="40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55" name="Rectangle 12403"/>
              <p:cNvSpPr>
                <a:spLocks noChangeArrowheads="1"/>
              </p:cNvSpPr>
              <p:nvPr/>
            </p:nvSpPr>
            <p:spPr bwMode="auto">
              <a:xfrm>
                <a:off x="366" y="40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56" name="Rectangle 12404"/>
              <p:cNvSpPr>
                <a:spLocks noChangeArrowheads="1"/>
              </p:cNvSpPr>
              <p:nvPr/>
            </p:nvSpPr>
            <p:spPr bwMode="auto">
              <a:xfrm>
                <a:off x="418" y="39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57" name="Rectangle 12405"/>
              <p:cNvSpPr>
                <a:spLocks noChangeArrowheads="1"/>
              </p:cNvSpPr>
              <p:nvPr/>
            </p:nvSpPr>
            <p:spPr bwMode="auto">
              <a:xfrm>
                <a:off x="464" y="40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58" name="Rectangle 12406"/>
              <p:cNvSpPr>
                <a:spLocks noChangeArrowheads="1"/>
              </p:cNvSpPr>
              <p:nvPr/>
            </p:nvSpPr>
            <p:spPr bwMode="auto">
              <a:xfrm>
                <a:off x="342" y="59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59" name="Rectangle 12407"/>
              <p:cNvSpPr>
                <a:spLocks noChangeArrowheads="1"/>
              </p:cNvSpPr>
              <p:nvPr/>
            </p:nvSpPr>
            <p:spPr bwMode="auto">
              <a:xfrm>
                <a:off x="364" y="59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60" name="Rectangle 12408"/>
              <p:cNvSpPr>
                <a:spLocks noChangeArrowheads="1"/>
              </p:cNvSpPr>
              <p:nvPr/>
            </p:nvSpPr>
            <p:spPr bwMode="auto">
              <a:xfrm>
                <a:off x="386" y="599"/>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61" name="Rectangle 12409"/>
              <p:cNvSpPr>
                <a:spLocks noChangeArrowheads="1"/>
              </p:cNvSpPr>
              <p:nvPr/>
            </p:nvSpPr>
            <p:spPr bwMode="auto">
              <a:xfrm>
                <a:off x="414" y="58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62" name="Rectangle 12410"/>
              <p:cNvSpPr>
                <a:spLocks noChangeArrowheads="1"/>
              </p:cNvSpPr>
              <p:nvPr/>
            </p:nvSpPr>
            <p:spPr bwMode="auto">
              <a:xfrm>
                <a:off x="450" y="588"/>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63" name="Rectangle 12411"/>
              <p:cNvSpPr>
                <a:spLocks noChangeArrowheads="1"/>
              </p:cNvSpPr>
              <p:nvPr/>
            </p:nvSpPr>
            <p:spPr bwMode="auto">
              <a:xfrm>
                <a:off x="446" y="590"/>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64" name="Rectangle 12412"/>
              <p:cNvSpPr>
                <a:spLocks noChangeArrowheads="1"/>
              </p:cNvSpPr>
              <p:nvPr/>
            </p:nvSpPr>
            <p:spPr bwMode="auto">
              <a:xfrm>
                <a:off x="438" y="283"/>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65" name="Rectangle 12413"/>
              <p:cNvSpPr>
                <a:spLocks noChangeArrowheads="1"/>
              </p:cNvSpPr>
              <p:nvPr/>
            </p:nvSpPr>
            <p:spPr bwMode="auto">
              <a:xfrm>
                <a:off x="444" y="283"/>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66" name="Rectangle 12414"/>
              <p:cNvSpPr>
                <a:spLocks noChangeArrowheads="1"/>
              </p:cNvSpPr>
              <p:nvPr/>
            </p:nvSpPr>
            <p:spPr bwMode="auto">
              <a:xfrm rot="27000000">
                <a:off x="377" y="420"/>
                <a:ext cx="58" cy="184"/>
              </a:xfrm>
              <a:prstGeom prst="rect">
                <a:avLst/>
              </a:prstGeom>
              <a:solidFill>
                <a:srgbClr val="00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7167" name="Rectangle 12415"/>
              <p:cNvSpPr>
                <a:spLocks noChangeArrowheads="1"/>
              </p:cNvSpPr>
              <p:nvPr/>
            </p:nvSpPr>
            <p:spPr bwMode="auto">
              <a:xfrm rot="27000000">
                <a:off x="359" y="420"/>
                <a:ext cx="75" cy="184"/>
              </a:xfrm>
              <a:prstGeom prst="rect">
                <a:avLst/>
              </a:prstGeom>
              <a:solidFill>
                <a:srgbClr val="00FFFF">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1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7168" name="Rectangle 12416"/>
              <p:cNvSpPr>
                <a:spLocks noChangeArrowheads="1"/>
              </p:cNvSpPr>
              <p:nvPr/>
            </p:nvSpPr>
            <p:spPr bwMode="auto">
              <a:xfrm rot="27000000">
                <a:off x="301" y="637"/>
                <a:ext cx="23" cy="29"/>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69" name="Rectangle 12417"/>
              <p:cNvSpPr>
                <a:spLocks noChangeArrowheads="1"/>
              </p:cNvSpPr>
              <p:nvPr/>
            </p:nvSpPr>
            <p:spPr bwMode="auto">
              <a:xfrm rot="27000000">
                <a:off x="348" y="269"/>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7170" name="Group 12418"/>
              <p:cNvGrpSpPr>
                <a:grpSpLocks/>
              </p:cNvGrpSpPr>
              <p:nvPr/>
            </p:nvGrpSpPr>
            <p:grpSpPr bwMode="auto">
              <a:xfrm rot="5400000">
                <a:off x="307" y="263"/>
                <a:ext cx="69" cy="79"/>
                <a:chOff x="2801" y="2045"/>
                <a:chExt cx="69" cy="79"/>
              </a:xfrm>
            </p:grpSpPr>
            <p:sp>
              <p:nvSpPr>
                <p:cNvPr id="87171" name="Rectangle 12419"/>
                <p:cNvSpPr>
                  <a:spLocks noChangeArrowheads="1"/>
                </p:cNvSpPr>
                <p:nvPr/>
              </p:nvSpPr>
              <p:spPr bwMode="auto">
                <a:xfrm rot="5400000">
                  <a:off x="2816" y="2049"/>
                  <a:ext cx="40" cy="69"/>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72" name="Rectangle 12420"/>
                <p:cNvSpPr>
                  <a:spLocks noChangeArrowheads="1"/>
                </p:cNvSpPr>
                <p:nvPr/>
              </p:nvSpPr>
              <p:spPr bwMode="auto">
                <a:xfrm rot="10800000">
                  <a:off x="2828" y="210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73" name="Rectangle 12421"/>
                <p:cNvSpPr>
                  <a:spLocks noChangeArrowheads="1"/>
                </p:cNvSpPr>
                <p:nvPr/>
              </p:nvSpPr>
              <p:spPr bwMode="auto">
                <a:xfrm rot="10800000">
                  <a:off x="2846"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74" name="Rectangle 12422"/>
                <p:cNvSpPr>
                  <a:spLocks noChangeArrowheads="1"/>
                </p:cNvSpPr>
                <p:nvPr/>
              </p:nvSpPr>
              <p:spPr bwMode="auto">
                <a:xfrm rot="10800000">
                  <a:off x="2811"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7175" name="Rectangle 12423"/>
              <p:cNvSpPr>
                <a:spLocks noChangeArrowheads="1"/>
              </p:cNvSpPr>
              <p:nvPr/>
            </p:nvSpPr>
            <p:spPr bwMode="auto">
              <a:xfrm rot="10800000" flipH="1">
                <a:off x="468" y="406"/>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76" name="Line 12424"/>
              <p:cNvSpPr>
                <a:spLocks noChangeShapeType="1"/>
              </p:cNvSpPr>
              <p:nvPr/>
            </p:nvSpPr>
            <p:spPr bwMode="auto">
              <a:xfrm>
                <a:off x="225" y="682"/>
                <a:ext cx="82"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77" name="Line 12425"/>
              <p:cNvSpPr>
                <a:spLocks noChangeShapeType="1"/>
              </p:cNvSpPr>
              <p:nvPr/>
            </p:nvSpPr>
            <p:spPr bwMode="auto">
              <a:xfrm>
                <a:off x="226" y="297"/>
                <a:ext cx="69"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78" name="Line 12426"/>
              <p:cNvSpPr>
                <a:spLocks noChangeShapeType="1"/>
              </p:cNvSpPr>
              <p:nvPr/>
            </p:nvSpPr>
            <p:spPr bwMode="auto">
              <a:xfrm>
                <a:off x="289" y="219"/>
                <a:ext cx="0" cy="135"/>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79" name="Line 12427"/>
              <p:cNvSpPr>
                <a:spLocks noChangeShapeType="1"/>
              </p:cNvSpPr>
              <p:nvPr/>
            </p:nvSpPr>
            <p:spPr bwMode="auto">
              <a:xfrm>
                <a:off x="318" y="217"/>
                <a:ext cx="0" cy="135"/>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80" name="Line 12428"/>
              <p:cNvSpPr>
                <a:spLocks noChangeShapeType="1"/>
              </p:cNvSpPr>
              <p:nvPr/>
            </p:nvSpPr>
            <p:spPr bwMode="auto">
              <a:xfrm>
                <a:off x="346" y="218"/>
                <a:ext cx="0" cy="135"/>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81" name="Line 12429"/>
              <p:cNvSpPr>
                <a:spLocks noChangeShapeType="1"/>
              </p:cNvSpPr>
              <p:nvPr/>
            </p:nvSpPr>
            <p:spPr bwMode="auto">
              <a:xfrm flipH="1">
                <a:off x="480" y="294"/>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82" name="Line 12430"/>
              <p:cNvSpPr>
                <a:spLocks noChangeShapeType="1"/>
              </p:cNvSpPr>
              <p:nvPr/>
            </p:nvSpPr>
            <p:spPr bwMode="auto">
              <a:xfrm flipH="1">
                <a:off x="480" y="319"/>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83" name="Line 12431"/>
              <p:cNvSpPr>
                <a:spLocks noChangeShapeType="1"/>
              </p:cNvSpPr>
              <p:nvPr/>
            </p:nvSpPr>
            <p:spPr bwMode="auto">
              <a:xfrm flipH="1">
                <a:off x="482" y="341"/>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84" name="Line 12432"/>
              <p:cNvSpPr>
                <a:spLocks noChangeShapeType="1"/>
              </p:cNvSpPr>
              <p:nvPr/>
            </p:nvSpPr>
            <p:spPr bwMode="auto">
              <a:xfrm flipH="1">
                <a:off x="482" y="367"/>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85" name="Line 12433"/>
              <p:cNvSpPr>
                <a:spLocks noChangeShapeType="1"/>
              </p:cNvSpPr>
              <p:nvPr/>
            </p:nvSpPr>
            <p:spPr bwMode="auto">
              <a:xfrm flipH="1">
                <a:off x="484" y="396"/>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86" name="Line 12434"/>
              <p:cNvSpPr>
                <a:spLocks noChangeShapeType="1"/>
              </p:cNvSpPr>
              <p:nvPr/>
            </p:nvSpPr>
            <p:spPr bwMode="auto">
              <a:xfrm flipH="1">
                <a:off x="484" y="573"/>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87" name="Line 12435"/>
              <p:cNvSpPr>
                <a:spLocks noChangeShapeType="1"/>
              </p:cNvSpPr>
              <p:nvPr/>
            </p:nvSpPr>
            <p:spPr bwMode="auto">
              <a:xfrm flipH="1">
                <a:off x="466" y="622"/>
                <a:ext cx="78"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88" name="Line 12436"/>
              <p:cNvSpPr>
                <a:spLocks noChangeShapeType="1"/>
              </p:cNvSpPr>
              <p:nvPr/>
            </p:nvSpPr>
            <p:spPr bwMode="auto">
              <a:xfrm flipH="1">
                <a:off x="474" y="669"/>
                <a:ext cx="72"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89" name="Line 12437"/>
              <p:cNvSpPr>
                <a:spLocks noChangeShapeType="1"/>
              </p:cNvSpPr>
              <p:nvPr/>
            </p:nvSpPr>
            <p:spPr bwMode="auto">
              <a:xfrm flipV="1">
                <a:off x="339" y="646"/>
                <a:ext cx="0" cy="129"/>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90" name="Line 12438"/>
              <p:cNvSpPr>
                <a:spLocks noChangeShapeType="1"/>
              </p:cNvSpPr>
              <p:nvPr/>
            </p:nvSpPr>
            <p:spPr bwMode="auto">
              <a:xfrm flipV="1">
                <a:off x="391" y="639"/>
                <a:ext cx="15" cy="138"/>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91" name="Line 12439"/>
              <p:cNvSpPr>
                <a:spLocks noChangeShapeType="1"/>
              </p:cNvSpPr>
              <p:nvPr/>
            </p:nvSpPr>
            <p:spPr bwMode="auto">
              <a:xfrm flipV="1">
                <a:off x="415" y="622"/>
                <a:ext cx="0" cy="152"/>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92" name="Line 12440"/>
              <p:cNvSpPr>
                <a:spLocks noChangeShapeType="1"/>
              </p:cNvSpPr>
              <p:nvPr/>
            </p:nvSpPr>
            <p:spPr bwMode="auto">
              <a:xfrm flipV="1">
                <a:off x="436" y="727"/>
                <a:ext cx="0" cy="48"/>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93" name="Rectangle 12441"/>
              <p:cNvSpPr>
                <a:spLocks noChangeArrowheads="1"/>
              </p:cNvSpPr>
              <p:nvPr/>
            </p:nvSpPr>
            <p:spPr bwMode="auto">
              <a:xfrm>
                <a:off x="388" y="39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94" name="Rectangle 12442"/>
              <p:cNvSpPr>
                <a:spLocks noChangeArrowheads="1"/>
              </p:cNvSpPr>
              <p:nvPr/>
            </p:nvSpPr>
            <p:spPr bwMode="auto">
              <a:xfrm rot="10800000">
                <a:off x="384" y="31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95" name="Freeform 12443"/>
              <p:cNvSpPr>
                <a:spLocks/>
              </p:cNvSpPr>
              <p:nvPr/>
            </p:nvSpPr>
            <p:spPr bwMode="auto">
              <a:xfrm>
                <a:off x="392" y="315"/>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96" name="Rectangle 12444"/>
              <p:cNvSpPr>
                <a:spLocks noChangeArrowheads="1"/>
              </p:cNvSpPr>
              <p:nvPr/>
            </p:nvSpPr>
            <p:spPr bwMode="auto">
              <a:xfrm rot="27000000">
                <a:off x="381" y="34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97" name="Freeform 12445"/>
              <p:cNvSpPr>
                <a:spLocks/>
              </p:cNvSpPr>
              <p:nvPr/>
            </p:nvSpPr>
            <p:spPr bwMode="auto">
              <a:xfrm>
                <a:off x="417" y="278"/>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198" name="Rectangle 12446"/>
              <p:cNvSpPr>
                <a:spLocks noChangeArrowheads="1"/>
              </p:cNvSpPr>
              <p:nvPr/>
            </p:nvSpPr>
            <p:spPr bwMode="auto">
              <a:xfrm rot="10800000" flipH="1">
                <a:off x="436" y="284"/>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199" name="Rectangle 12447"/>
              <p:cNvSpPr>
                <a:spLocks noChangeArrowheads="1"/>
              </p:cNvSpPr>
              <p:nvPr/>
            </p:nvSpPr>
            <p:spPr bwMode="auto">
              <a:xfrm rot="10800000" flipH="1">
                <a:off x="434" y="358"/>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00" name="Rectangle 12448"/>
              <p:cNvSpPr>
                <a:spLocks noChangeArrowheads="1"/>
              </p:cNvSpPr>
              <p:nvPr/>
            </p:nvSpPr>
            <p:spPr bwMode="auto">
              <a:xfrm rot="10800000" flipH="1">
                <a:off x="435" y="332"/>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01" name="Rectangle 12449"/>
              <p:cNvSpPr>
                <a:spLocks noChangeArrowheads="1"/>
              </p:cNvSpPr>
              <p:nvPr/>
            </p:nvSpPr>
            <p:spPr bwMode="auto">
              <a:xfrm rot="10800000" flipH="1">
                <a:off x="435" y="310"/>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02" name="Rectangle 12450"/>
              <p:cNvSpPr>
                <a:spLocks noChangeArrowheads="1"/>
              </p:cNvSpPr>
              <p:nvPr/>
            </p:nvSpPr>
            <p:spPr bwMode="auto">
              <a:xfrm rot="27000000">
                <a:off x="381" y="387"/>
                <a:ext cx="29" cy="23"/>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03" name="Rectangle 12451"/>
              <p:cNvSpPr>
                <a:spLocks noChangeArrowheads="1"/>
              </p:cNvSpPr>
              <p:nvPr/>
            </p:nvSpPr>
            <p:spPr bwMode="auto">
              <a:xfrm rot="27000000">
                <a:off x="399" y="398"/>
                <a:ext cx="46"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04" name="Rectangle 12452"/>
              <p:cNvSpPr>
                <a:spLocks noChangeArrowheads="1"/>
              </p:cNvSpPr>
              <p:nvPr/>
            </p:nvSpPr>
            <p:spPr bwMode="auto">
              <a:xfrm rot="10800000">
                <a:off x="378" y="27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05" name="Rectangle 12453"/>
              <p:cNvSpPr>
                <a:spLocks noChangeArrowheads="1"/>
              </p:cNvSpPr>
              <p:nvPr/>
            </p:nvSpPr>
            <p:spPr bwMode="auto">
              <a:xfrm rot="10800000">
                <a:off x="383" y="286"/>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06" name="Line 12454"/>
              <p:cNvSpPr>
                <a:spLocks noChangeShapeType="1"/>
              </p:cNvSpPr>
              <p:nvPr/>
            </p:nvSpPr>
            <p:spPr bwMode="auto">
              <a:xfrm>
                <a:off x="420" y="219"/>
                <a:ext cx="0" cy="194"/>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207" name="Line 12455"/>
              <p:cNvSpPr>
                <a:spLocks noChangeShapeType="1"/>
              </p:cNvSpPr>
              <p:nvPr/>
            </p:nvSpPr>
            <p:spPr bwMode="auto">
              <a:xfrm>
                <a:off x="393" y="218"/>
                <a:ext cx="0" cy="184"/>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87208" name="Group 12456"/>
            <p:cNvGrpSpPr>
              <a:grpSpLocks/>
            </p:cNvGrpSpPr>
            <p:nvPr/>
          </p:nvGrpSpPr>
          <p:grpSpPr bwMode="auto">
            <a:xfrm>
              <a:off x="-24" y="2181"/>
              <a:ext cx="850" cy="1043"/>
              <a:chOff x="-24" y="-48"/>
              <a:chExt cx="850" cy="1043"/>
            </a:xfrm>
          </p:grpSpPr>
          <p:sp>
            <p:nvSpPr>
              <p:cNvPr id="87209" name="Text Box 12457"/>
              <p:cNvSpPr txBox="1">
                <a:spLocks noChangeArrowheads="1"/>
              </p:cNvSpPr>
              <p:nvPr/>
            </p:nvSpPr>
            <p:spPr bwMode="auto">
              <a:xfrm>
                <a:off x="490" y="247"/>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O LED (+)</a:t>
                </a:r>
              </a:p>
            </p:txBody>
          </p:sp>
          <p:sp>
            <p:nvSpPr>
              <p:cNvPr id="87210" name="Text Box 12458"/>
              <p:cNvSpPr txBox="1">
                <a:spLocks noChangeArrowheads="1"/>
              </p:cNvSpPr>
              <p:nvPr/>
            </p:nvSpPr>
            <p:spPr bwMode="auto">
              <a:xfrm>
                <a:off x="490" y="273"/>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 LED (+)</a:t>
                </a:r>
              </a:p>
            </p:txBody>
          </p:sp>
          <p:sp>
            <p:nvSpPr>
              <p:cNvPr id="87211" name="Text Box 12459"/>
              <p:cNvSpPr txBox="1">
                <a:spLocks noChangeArrowheads="1"/>
              </p:cNvSpPr>
              <p:nvPr/>
            </p:nvSpPr>
            <p:spPr bwMode="auto">
              <a:xfrm>
                <a:off x="490" y="300"/>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W/B LED (+)</a:t>
                </a:r>
              </a:p>
            </p:txBody>
          </p:sp>
          <p:sp>
            <p:nvSpPr>
              <p:cNvPr id="87212" name="Text Box 12460"/>
              <p:cNvSpPr txBox="1">
                <a:spLocks noChangeArrowheads="1"/>
              </p:cNvSpPr>
              <p:nvPr/>
            </p:nvSpPr>
            <p:spPr bwMode="auto">
              <a:xfrm>
                <a:off x="490" y="326"/>
                <a:ext cx="336"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Cell tester (To In)</a:t>
                </a:r>
              </a:p>
            </p:txBody>
          </p:sp>
          <p:sp>
            <p:nvSpPr>
              <p:cNvPr id="87213" name="Text Box 12461"/>
              <p:cNvSpPr txBox="1">
                <a:spLocks noChangeArrowheads="1"/>
              </p:cNvSpPr>
              <p:nvPr/>
            </p:nvSpPr>
            <p:spPr bwMode="auto">
              <a:xfrm>
                <a:off x="490" y="35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Positive sup.</a:t>
                </a:r>
              </a:p>
            </p:txBody>
          </p:sp>
          <p:sp>
            <p:nvSpPr>
              <p:cNvPr id="87214" name="Text Box 12462"/>
              <p:cNvSpPr txBox="1">
                <a:spLocks noChangeArrowheads="1"/>
              </p:cNvSpPr>
              <p:nvPr/>
            </p:nvSpPr>
            <p:spPr bwMode="auto">
              <a:xfrm>
                <a:off x="490" y="529"/>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Ground</a:t>
                </a:r>
              </a:p>
            </p:txBody>
          </p:sp>
          <p:sp>
            <p:nvSpPr>
              <p:cNvPr id="87215" name="Text Box 12463"/>
              <p:cNvSpPr txBox="1">
                <a:spLocks noChangeArrowheads="1"/>
              </p:cNvSpPr>
              <p:nvPr/>
            </p:nvSpPr>
            <p:spPr bwMode="auto">
              <a:xfrm>
                <a:off x="490" y="625"/>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IR/UV LED (-)</a:t>
                </a:r>
              </a:p>
            </p:txBody>
          </p:sp>
          <p:sp>
            <p:nvSpPr>
              <p:cNvPr id="87216" name="Text Box 12464"/>
              <p:cNvSpPr txBox="1">
                <a:spLocks noChangeArrowheads="1"/>
              </p:cNvSpPr>
              <p:nvPr/>
            </p:nvSpPr>
            <p:spPr bwMode="auto">
              <a:xfrm rot="16200000">
                <a:off x="231" y="69"/>
                <a:ext cx="321"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IR Sensor (To Out)</a:t>
                </a:r>
              </a:p>
            </p:txBody>
          </p:sp>
          <p:sp>
            <p:nvSpPr>
              <p:cNvPr id="87217" name="Text Box 12465"/>
              <p:cNvSpPr txBox="1">
                <a:spLocks noChangeArrowheads="1"/>
              </p:cNvSpPr>
              <p:nvPr/>
            </p:nvSpPr>
            <p:spPr bwMode="auto">
              <a:xfrm rot="16200000">
                <a:off x="209" y="9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B ILED (-)</a:t>
                </a:r>
              </a:p>
            </p:txBody>
          </p:sp>
          <p:sp>
            <p:nvSpPr>
              <p:cNvPr id="87218" name="Text Box 12466"/>
              <p:cNvSpPr txBox="1">
                <a:spLocks noChangeArrowheads="1"/>
              </p:cNvSpPr>
              <p:nvPr/>
            </p:nvSpPr>
            <p:spPr bwMode="auto">
              <a:xfrm rot="16200000">
                <a:off x="183" y="9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G ILED (-)</a:t>
                </a:r>
              </a:p>
            </p:txBody>
          </p:sp>
          <p:sp>
            <p:nvSpPr>
              <p:cNvPr id="87219" name="Text Box 12467"/>
              <p:cNvSpPr txBox="1">
                <a:spLocks noChangeArrowheads="1"/>
              </p:cNvSpPr>
              <p:nvPr/>
            </p:nvSpPr>
            <p:spPr bwMode="auto">
              <a:xfrm rot="16200000">
                <a:off x="156" y="9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 ILED (-)</a:t>
                </a:r>
              </a:p>
            </p:txBody>
          </p:sp>
          <p:sp>
            <p:nvSpPr>
              <p:cNvPr id="87220" name="Text Box 12468"/>
              <p:cNvSpPr txBox="1">
                <a:spLocks noChangeArrowheads="1"/>
              </p:cNvSpPr>
              <p:nvPr/>
            </p:nvSpPr>
            <p:spPr bwMode="auto">
              <a:xfrm rot="5400000">
                <a:off x="301"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SPK (-)</a:t>
                </a:r>
              </a:p>
            </p:txBody>
          </p:sp>
          <p:sp>
            <p:nvSpPr>
              <p:cNvPr id="87221" name="Text Box 12469"/>
              <p:cNvSpPr txBox="1">
                <a:spLocks noChangeArrowheads="1"/>
              </p:cNvSpPr>
              <p:nvPr/>
            </p:nvSpPr>
            <p:spPr bwMode="auto">
              <a:xfrm rot="5400000">
                <a:off x="277"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RGB LED (+)</a:t>
                </a:r>
              </a:p>
            </p:txBody>
          </p:sp>
          <p:sp>
            <p:nvSpPr>
              <p:cNvPr id="87222" name="Text Box 12470"/>
              <p:cNvSpPr txBox="1">
                <a:spLocks noChangeArrowheads="1"/>
              </p:cNvSpPr>
              <p:nvPr/>
            </p:nvSpPr>
            <p:spPr bwMode="auto">
              <a:xfrm rot="5400000">
                <a:off x="253"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UV LED (+)</a:t>
                </a:r>
              </a:p>
            </p:txBody>
          </p:sp>
          <p:sp>
            <p:nvSpPr>
              <p:cNvPr id="87223" name="Text Box 12471"/>
              <p:cNvSpPr txBox="1">
                <a:spLocks noChangeArrowheads="1"/>
              </p:cNvSpPr>
              <p:nvPr/>
            </p:nvSpPr>
            <p:spPr bwMode="auto">
              <a:xfrm rot="5400000">
                <a:off x="205"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NTC (-)</a:t>
                </a:r>
              </a:p>
            </p:txBody>
          </p:sp>
          <p:sp>
            <p:nvSpPr>
              <p:cNvPr id="87224" name="Text Box 12472"/>
              <p:cNvSpPr txBox="1">
                <a:spLocks noChangeArrowheads="1"/>
              </p:cNvSpPr>
              <p:nvPr/>
            </p:nvSpPr>
            <p:spPr bwMode="auto">
              <a:xfrm>
                <a:off x="-24" y="250"/>
                <a:ext cx="322"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XR-E Q5 LED (-)</a:t>
                </a:r>
              </a:p>
            </p:txBody>
          </p:sp>
          <p:sp>
            <p:nvSpPr>
              <p:cNvPr id="87225" name="Text Box 12473"/>
              <p:cNvSpPr txBox="1">
                <a:spLocks noChangeArrowheads="1"/>
              </p:cNvSpPr>
              <p:nvPr/>
            </p:nvSpPr>
            <p:spPr bwMode="auto">
              <a:xfrm>
                <a:off x="24" y="63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RGB LED (-)</a:t>
                </a:r>
              </a:p>
            </p:txBody>
          </p:sp>
          <p:sp>
            <p:nvSpPr>
              <p:cNvPr id="87226" name="Text Box 12474"/>
              <p:cNvSpPr txBox="1">
                <a:spLocks noChangeArrowheads="1"/>
              </p:cNvSpPr>
              <p:nvPr/>
            </p:nvSpPr>
            <p:spPr bwMode="auto">
              <a:xfrm>
                <a:off x="490" y="578"/>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IR LED (+)</a:t>
                </a:r>
              </a:p>
            </p:txBody>
          </p:sp>
          <p:sp>
            <p:nvSpPr>
              <p:cNvPr id="87227" name="Text Box 12475"/>
              <p:cNvSpPr txBox="1">
                <a:spLocks noChangeArrowheads="1"/>
              </p:cNvSpPr>
              <p:nvPr/>
            </p:nvSpPr>
            <p:spPr bwMode="auto">
              <a:xfrm rot="16200000">
                <a:off x="259" y="69"/>
                <a:ext cx="321"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MSW (To Out)</a:t>
                </a:r>
              </a:p>
            </p:txBody>
          </p:sp>
          <p:sp>
            <p:nvSpPr>
              <p:cNvPr id="87228" name="Rectangle 12476"/>
              <p:cNvSpPr>
                <a:spLocks noChangeArrowheads="1"/>
              </p:cNvSpPr>
              <p:nvPr/>
            </p:nvSpPr>
            <p:spPr bwMode="auto">
              <a:xfrm rot="10800000">
                <a:off x="250" y="241"/>
                <a:ext cx="288" cy="528"/>
              </a:xfrm>
              <a:prstGeom prst="rect">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29" name="Rectangle 12477"/>
              <p:cNvSpPr>
                <a:spLocks noChangeArrowheads="1"/>
              </p:cNvSpPr>
              <p:nvPr/>
            </p:nvSpPr>
            <p:spPr bwMode="auto">
              <a:xfrm rot="10800000">
                <a:off x="287" y="273"/>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30" name="Rectangle 12478"/>
              <p:cNvSpPr>
                <a:spLocks noChangeArrowheads="1"/>
              </p:cNvSpPr>
              <p:nvPr/>
            </p:nvSpPr>
            <p:spPr bwMode="auto">
              <a:xfrm rot="27000000">
                <a:off x="449"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31" name="Rectangle 12479"/>
              <p:cNvSpPr>
                <a:spLocks noChangeArrowheads="1"/>
              </p:cNvSpPr>
              <p:nvPr/>
            </p:nvSpPr>
            <p:spPr bwMode="auto">
              <a:xfrm rot="27000000">
                <a:off x="424"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32" name="Rectangle 12480"/>
              <p:cNvSpPr>
                <a:spLocks noChangeArrowheads="1"/>
              </p:cNvSpPr>
              <p:nvPr/>
            </p:nvSpPr>
            <p:spPr bwMode="auto">
              <a:xfrm rot="27000000">
                <a:off x="399"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33" name="Rectangle 12481"/>
              <p:cNvSpPr>
                <a:spLocks noChangeArrowheads="1"/>
              </p:cNvSpPr>
              <p:nvPr/>
            </p:nvSpPr>
            <p:spPr bwMode="auto">
              <a:xfrm rot="27000000">
                <a:off x="373"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34" name="Rectangle 12482"/>
              <p:cNvSpPr>
                <a:spLocks noChangeArrowheads="1"/>
              </p:cNvSpPr>
              <p:nvPr/>
            </p:nvSpPr>
            <p:spPr bwMode="auto">
              <a:xfrm rot="27000000">
                <a:off x="348"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35" name="Rectangle 12483"/>
              <p:cNvSpPr>
                <a:spLocks noChangeArrowheads="1"/>
              </p:cNvSpPr>
              <p:nvPr/>
            </p:nvSpPr>
            <p:spPr bwMode="auto">
              <a:xfrm rot="27000000">
                <a:off x="323"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36" name="Rectangle 12484"/>
              <p:cNvSpPr>
                <a:spLocks noChangeArrowheads="1"/>
              </p:cNvSpPr>
              <p:nvPr/>
            </p:nvSpPr>
            <p:spPr bwMode="auto">
              <a:xfrm rot="27000000">
                <a:off x="297"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37" name="Rectangle 12485"/>
              <p:cNvSpPr>
                <a:spLocks noChangeArrowheads="1"/>
              </p:cNvSpPr>
              <p:nvPr/>
            </p:nvSpPr>
            <p:spPr bwMode="auto">
              <a:xfrm rot="27000000">
                <a:off x="449" y="549"/>
                <a:ext cx="69" cy="4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38" name="Rectangle 12486"/>
              <p:cNvSpPr>
                <a:spLocks noChangeArrowheads="1"/>
              </p:cNvSpPr>
              <p:nvPr/>
            </p:nvSpPr>
            <p:spPr bwMode="auto">
              <a:xfrm rot="27000000">
                <a:off x="424"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39" name="Rectangle 12487"/>
              <p:cNvSpPr>
                <a:spLocks noChangeArrowheads="1"/>
              </p:cNvSpPr>
              <p:nvPr/>
            </p:nvSpPr>
            <p:spPr bwMode="auto">
              <a:xfrm rot="27000000">
                <a:off x="399"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40" name="Rectangle 12488"/>
              <p:cNvSpPr>
                <a:spLocks noChangeArrowheads="1"/>
              </p:cNvSpPr>
              <p:nvPr/>
            </p:nvSpPr>
            <p:spPr bwMode="auto">
              <a:xfrm rot="27000000">
                <a:off x="373"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41" name="Rectangle 12489"/>
              <p:cNvSpPr>
                <a:spLocks noChangeArrowheads="1"/>
              </p:cNvSpPr>
              <p:nvPr/>
            </p:nvSpPr>
            <p:spPr bwMode="auto">
              <a:xfrm rot="27000000">
                <a:off x="348"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42" name="Rectangle 12490"/>
              <p:cNvSpPr>
                <a:spLocks noChangeArrowheads="1"/>
              </p:cNvSpPr>
              <p:nvPr/>
            </p:nvSpPr>
            <p:spPr bwMode="auto">
              <a:xfrm rot="27000000">
                <a:off x="323"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43" name="Rectangle 12491"/>
              <p:cNvSpPr>
                <a:spLocks noChangeArrowheads="1"/>
              </p:cNvSpPr>
              <p:nvPr/>
            </p:nvSpPr>
            <p:spPr bwMode="auto">
              <a:xfrm rot="27000000">
                <a:off x="288" y="562"/>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44" name="Rectangle 12492"/>
              <p:cNvSpPr>
                <a:spLocks noChangeArrowheads="1"/>
              </p:cNvSpPr>
              <p:nvPr/>
            </p:nvSpPr>
            <p:spPr bwMode="auto">
              <a:xfrm rot="10800000">
                <a:off x="281" y="270"/>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45" name="Rectangle 12493"/>
              <p:cNvSpPr>
                <a:spLocks noChangeArrowheads="1"/>
              </p:cNvSpPr>
              <p:nvPr/>
            </p:nvSpPr>
            <p:spPr bwMode="auto">
              <a:xfrm rot="10800000">
                <a:off x="310" y="39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46" name="Rectangle 12494"/>
              <p:cNvSpPr>
                <a:spLocks noChangeArrowheads="1"/>
              </p:cNvSpPr>
              <p:nvPr/>
            </p:nvSpPr>
            <p:spPr bwMode="auto">
              <a:xfrm rot="10800000">
                <a:off x="281" y="396"/>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47" name="Rectangle 12495"/>
              <p:cNvSpPr>
                <a:spLocks noChangeArrowheads="1"/>
              </p:cNvSpPr>
              <p:nvPr/>
            </p:nvSpPr>
            <p:spPr bwMode="auto">
              <a:xfrm rot="10800000">
                <a:off x="337" y="39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48" name="Rectangle 12496"/>
              <p:cNvSpPr>
                <a:spLocks noChangeArrowheads="1"/>
              </p:cNvSpPr>
              <p:nvPr/>
            </p:nvSpPr>
            <p:spPr bwMode="auto">
              <a:xfrm rot="10800000">
                <a:off x="363" y="39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49" name="Rectangle 12497"/>
              <p:cNvSpPr>
                <a:spLocks noChangeArrowheads="1"/>
              </p:cNvSpPr>
              <p:nvPr/>
            </p:nvSpPr>
            <p:spPr bwMode="auto">
              <a:xfrm rot="10800000">
                <a:off x="310" y="342"/>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50" name="Rectangle 12498"/>
              <p:cNvSpPr>
                <a:spLocks noChangeArrowheads="1"/>
              </p:cNvSpPr>
              <p:nvPr/>
            </p:nvSpPr>
            <p:spPr bwMode="auto">
              <a:xfrm rot="10800000">
                <a:off x="281" y="342"/>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51" name="Rectangle 12499"/>
              <p:cNvSpPr>
                <a:spLocks noChangeArrowheads="1"/>
              </p:cNvSpPr>
              <p:nvPr/>
            </p:nvSpPr>
            <p:spPr bwMode="auto">
              <a:xfrm rot="10800000">
                <a:off x="337" y="342"/>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52" name="Rectangle 12500"/>
              <p:cNvSpPr>
                <a:spLocks noChangeArrowheads="1"/>
              </p:cNvSpPr>
              <p:nvPr/>
            </p:nvSpPr>
            <p:spPr bwMode="auto">
              <a:xfrm rot="10800000">
                <a:off x="364" y="320"/>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53" name="Rectangle 12501"/>
              <p:cNvSpPr>
                <a:spLocks noChangeArrowheads="1"/>
              </p:cNvSpPr>
              <p:nvPr/>
            </p:nvSpPr>
            <p:spPr bwMode="auto">
              <a:xfrm rot="10800000">
                <a:off x="282" y="269"/>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54" name="Rectangle 12502"/>
              <p:cNvSpPr>
                <a:spLocks noChangeArrowheads="1"/>
              </p:cNvSpPr>
              <p:nvPr/>
            </p:nvSpPr>
            <p:spPr bwMode="auto">
              <a:xfrm rot="27000000">
                <a:off x="273" y="278"/>
                <a:ext cx="63" cy="46"/>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55" name="Rectangle 12503"/>
              <p:cNvSpPr>
                <a:spLocks noChangeArrowheads="1"/>
              </p:cNvSpPr>
              <p:nvPr/>
            </p:nvSpPr>
            <p:spPr bwMode="auto">
              <a:xfrm rot="27000000">
                <a:off x="323" y="629"/>
                <a:ext cx="46"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56" name="Rectangle 12504"/>
              <p:cNvSpPr>
                <a:spLocks noChangeArrowheads="1"/>
              </p:cNvSpPr>
              <p:nvPr/>
            </p:nvSpPr>
            <p:spPr bwMode="auto">
              <a:xfrm rot="10800000">
                <a:off x="363" y="65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57" name="Rectangle 12505"/>
              <p:cNvSpPr>
                <a:spLocks noChangeArrowheads="1"/>
              </p:cNvSpPr>
              <p:nvPr/>
            </p:nvSpPr>
            <p:spPr bwMode="auto">
              <a:xfrm rot="10800000">
                <a:off x="363" y="61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58" name="Rectangle 12506"/>
              <p:cNvSpPr>
                <a:spLocks noChangeArrowheads="1"/>
              </p:cNvSpPr>
              <p:nvPr/>
            </p:nvSpPr>
            <p:spPr bwMode="auto">
              <a:xfrm rot="10800000">
                <a:off x="427" y="661"/>
                <a:ext cx="46"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59" name="Rectangle 12507"/>
              <p:cNvSpPr>
                <a:spLocks noChangeArrowheads="1"/>
              </p:cNvSpPr>
              <p:nvPr/>
            </p:nvSpPr>
            <p:spPr bwMode="auto">
              <a:xfrm rot="10800000">
                <a:off x="405" y="608"/>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60" name="Rectangle 12508"/>
              <p:cNvSpPr>
                <a:spLocks noChangeArrowheads="1"/>
              </p:cNvSpPr>
              <p:nvPr/>
            </p:nvSpPr>
            <p:spPr bwMode="auto">
              <a:xfrm rot="10800000">
                <a:off x="363" y="625"/>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61" name="Rectangle 12509"/>
              <p:cNvSpPr>
                <a:spLocks noChangeArrowheads="1"/>
              </p:cNvSpPr>
              <p:nvPr/>
            </p:nvSpPr>
            <p:spPr bwMode="auto">
              <a:xfrm rot="10800000">
                <a:off x="337"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62" name="Rectangle 12510"/>
              <p:cNvSpPr>
                <a:spLocks noChangeArrowheads="1"/>
              </p:cNvSpPr>
              <p:nvPr/>
            </p:nvSpPr>
            <p:spPr bwMode="auto">
              <a:xfrm rot="10800000">
                <a:off x="310"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63" name="Rectangle 12511"/>
              <p:cNvSpPr>
                <a:spLocks noChangeArrowheads="1"/>
              </p:cNvSpPr>
              <p:nvPr/>
            </p:nvSpPr>
            <p:spPr bwMode="auto">
              <a:xfrm rot="10800000">
                <a:off x="281"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64" name="Rectangle 12512"/>
              <p:cNvSpPr>
                <a:spLocks noChangeArrowheads="1"/>
              </p:cNvSpPr>
              <p:nvPr/>
            </p:nvSpPr>
            <p:spPr bwMode="auto">
              <a:xfrm rot="10800000">
                <a:off x="364"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65" name="Rectangle 12513"/>
              <p:cNvSpPr>
                <a:spLocks noChangeArrowheads="1"/>
              </p:cNvSpPr>
              <p:nvPr/>
            </p:nvSpPr>
            <p:spPr bwMode="auto">
              <a:xfrm rot="10800000">
                <a:off x="464" y="72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66" name="Rectangle 12514"/>
              <p:cNvSpPr>
                <a:spLocks noChangeArrowheads="1"/>
              </p:cNvSpPr>
              <p:nvPr/>
            </p:nvSpPr>
            <p:spPr bwMode="auto">
              <a:xfrm rot="27000000">
                <a:off x="455" y="672"/>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67" name="Rectangle 12515"/>
              <p:cNvSpPr>
                <a:spLocks noChangeArrowheads="1"/>
              </p:cNvSpPr>
              <p:nvPr/>
            </p:nvSpPr>
            <p:spPr bwMode="auto">
              <a:xfrm rot="10800000">
                <a:off x="458" y="61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68" name="Rectangle 12516"/>
              <p:cNvSpPr>
                <a:spLocks noChangeArrowheads="1"/>
              </p:cNvSpPr>
              <p:nvPr/>
            </p:nvSpPr>
            <p:spPr bwMode="auto">
              <a:xfrm rot="10800000">
                <a:off x="429" y="629"/>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69" name="Rectangle 12517"/>
              <p:cNvSpPr>
                <a:spLocks noChangeArrowheads="1"/>
              </p:cNvSpPr>
              <p:nvPr/>
            </p:nvSpPr>
            <p:spPr bwMode="auto">
              <a:xfrm rot="27000000">
                <a:off x="419" y="689"/>
                <a:ext cx="46"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70" name="Rectangle 12518"/>
              <p:cNvSpPr>
                <a:spLocks noChangeArrowheads="1"/>
              </p:cNvSpPr>
              <p:nvPr/>
            </p:nvSpPr>
            <p:spPr bwMode="auto">
              <a:xfrm rot="27000000">
                <a:off x="360" y="676"/>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71" name="Rectangle 12519"/>
              <p:cNvSpPr>
                <a:spLocks noChangeArrowheads="1"/>
              </p:cNvSpPr>
              <p:nvPr/>
            </p:nvSpPr>
            <p:spPr bwMode="auto">
              <a:xfrm rot="27000000">
                <a:off x="306" y="693"/>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72" name="Rectangle 12520"/>
              <p:cNvSpPr>
                <a:spLocks noChangeArrowheads="1"/>
              </p:cNvSpPr>
              <p:nvPr/>
            </p:nvSpPr>
            <p:spPr bwMode="auto">
              <a:xfrm rot="27000000">
                <a:off x="355" y="706"/>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7273" name="Group 12521"/>
              <p:cNvGrpSpPr>
                <a:grpSpLocks/>
              </p:cNvGrpSpPr>
              <p:nvPr/>
            </p:nvGrpSpPr>
            <p:grpSpPr bwMode="auto">
              <a:xfrm rot="16200000">
                <a:off x="367" y="672"/>
                <a:ext cx="69" cy="79"/>
                <a:chOff x="2801" y="2045"/>
                <a:chExt cx="69" cy="79"/>
              </a:xfrm>
            </p:grpSpPr>
            <p:sp>
              <p:nvSpPr>
                <p:cNvPr id="87274" name="Rectangle 12522"/>
                <p:cNvSpPr>
                  <a:spLocks noChangeArrowheads="1"/>
                </p:cNvSpPr>
                <p:nvPr/>
              </p:nvSpPr>
              <p:spPr bwMode="auto">
                <a:xfrm rot="5400000">
                  <a:off x="2816" y="2049"/>
                  <a:ext cx="40" cy="69"/>
                </a:xfrm>
                <a:prstGeom prst="rect">
                  <a:avLst/>
                </a:prstGeom>
                <a:solidFill>
                  <a:srgbClr val="FF0000">
                    <a:alpha val="50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75" name="Rectangle 12523"/>
                <p:cNvSpPr>
                  <a:spLocks noChangeArrowheads="1"/>
                </p:cNvSpPr>
                <p:nvPr/>
              </p:nvSpPr>
              <p:spPr bwMode="auto">
                <a:xfrm rot="10800000">
                  <a:off x="2828" y="210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76" name="Rectangle 12524"/>
                <p:cNvSpPr>
                  <a:spLocks noChangeArrowheads="1"/>
                </p:cNvSpPr>
                <p:nvPr/>
              </p:nvSpPr>
              <p:spPr bwMode="auto">
                <a:xfrm rot="10800000">
                  <a:off x="2846"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77" name="Rectangle 12525"/>
                <p:cNvSpPr>
                  <a:spLocks noChangeArrowheads="1"/>
                </p:cNvSpPr>
                <p:nvPr/>
              </p:nvSpPr>
              <p:spPr bwMode="auto">
                <a:xfrm rot="10800000">
                  <a:off x="2811"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7278" name="Rectangle 12526"/>
              <p:cNvSpPr>
                <a:spLocks noChangeArrowheads="1"/>
              </p:cNvSpPr>
              <p:nvPr/>
            </p:nvSpPr>
            <p:spPr bwMode="auto">
              <a:xfrm rot="10800000">
                <a:off x="429" y="637"/>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79" name="Rectangle 12527"/>
              <p:cNvSpPr>
                <a:spLocks noChangeArrowheads="1"/>
              </p:cNvSpPr>
              <p:nvPr/>
            </p:nvSpPr>
            <p:spPr bwMode="auto">
              <a:xfrm rot="27000000">
                <a:off x="403" y="620"/>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80" name="Rectangle 12528"/>
              <p:cNvSpPr>
                <a:spLocks noChangeArrowheads="1"/>
              </p:cNvSpPr>
              <p:nvPr/>
            </p:nvSpPr>
            <p:spPr bwMode="auto">
              <a:xfrm rot="10800000">
                <a:off x="471" y="661"/>
                <a:ext cx="17" cy="4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81" name="Rectangle 12529"/>
              <p:cNvSpPr>
                <a:spLocks noChangeArrowheads="1"/>
              </p:cNvSpPr>
              <p:nvPr/>
            </p:nvSpPr>
            <p:spPr bwMode="auto">
              <a:xfrm rot="10800000">
                <a:off x="320" y="616"/>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82" name="Rectangle 12530"/>
              <p:cNvSpPr>
                <a:spLocks noChangeArrowheads="1"/>
              </p:cNvSpPr>
              <p:nvPr/>
            </p:nvSpPr>
            <p:spPr bwMode="auto">
              <a:xfrm rot="10800000">
                <a:off x="287" y="61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83" name="Rectangle 12531"/>
              <p:cNvSpPr>
                <a:spLocks noChangeArrowheads="1"/>
              </p:cNvSpPr>
              <p:nvPr/>
            </p:nvSpPr>
            <p:spPr bwMode="auto">
              <a:xfrm rot="10800000">
                <a:off x="295" y="617"/>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84" name="Rectangle 12532"/>
              <p:cNvSpPr>
                <a:spLocks noChangeArrowheads="1"/>
              </p:cNvSpPr>
              <p:nvPr/>
            </p:nvSpPr>
            <p:spPr bwMode="auto">
              <a:xfrm rot="10800000">
                <a:off x="300" y="72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85" name="Rectangle 12533"/>
              <p:cNvSpPr>
                <a:spLocks noChangeArrowheads="1"/>
              </p:cNvSpPr>
              <p:nvPr/>
            </p:nvSpPr>
            <p:spPr bwMode="auto">
              <a:xfrm rot="10800000">
                <a:off x="301" y="655"/>
                <a:ext cx="17" cy="46"/>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86" name="Rectangle 12534"/>
              <p:cNvSpPr>
                <a:spLocks noChangeArrowheads="1"/>
              </p:cNvSpPr>
              <p:nvPr/>
            </p:nvSpPr>
            <p:spPr bwMode="auto">
              <a:xfrm rot="10800000">
                <a:off x="301" y="693"/>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87" name="Rectangle 12535"/>
              <p:cNvSpPr>
                <a:spLocks noChangeArrowheads="1"/>
              </p:cNvSpPr>
              <p:nvPr/>
            </p:nvSpPr>
            <p:spPr bwMode="auto">
              <a:xfrm rot="10800000">
                <a:off x="447" y="609"/>
                <a:ext cx="29"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88" name="Rectangle 12536"/>
              <p:cNvSpPr>
                <a:spLocks noChangeArrowheads="1"/>
              </p:cNvSpPr>
              <p:nvPr/>
            </p:nvSpPr>
            <p:spPr bwMode="auto">
              <a:xfrm rot="10800000">
                <a:off x="465" y="693"/>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89" name="Rectangle 12537"/>
              <p:cNvSpPr>
                <a:spLocks noChangeArrowheads="1"/>
              </p:cNvSpPr>
              <p:nvPr/>
            </p:nvSpPr>
            <p:spPr bwMode="auto">
              <a:xfrm rot="10800000">
                <a:off x="458" y="637"/>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90" name="Rectangle 12538"/>
              <p:cNvSpPr>
                <a:spLocks noChangeArrowheads="1"/>
              </p:cNvSpPr>
              <p:nvPr/>
            </p:nvSpPr>
            <p:spPr bwMode="auto">
              <a:xfrm rot="10800000" flipH="1">
                <a:off x="454" y="311"/>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91" name="Rectangle 12539"/>
              <p:cNvSpPr>
                <a:spLocks noChangeArrowheads="1"/>
              </p:cNvSpPr>
              <p:nvPr/>
            </p:nvSpPr>
            <p:spPr bwMode="auto">
              <a:xfrm rot="10800000" flipH="1">
                <a:off x="455" y="285"/>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92" name="Rectangle 12540"/>
              <p:cNvSpPr>
                <a:spLocks noChangeArrowheads="1"/>
              </p:cNvSpPr>
              <p:nvPr/>
            </p:nvSpPr>
            <p:spPr bwMode="auto">
              <a:xfrm rot="10800000" flipH="1">
                <a:off x="453" y="359"/>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93" name="Rectangle 12541"/>
              <p:cNvSpPr>
                <a:spLocks noChangeArrowheads="1"/>
              </p:cNvSpPr>
              <p:nvPr/>
            </p:nvSpPr>
            <p:spPr bwMode="auto">
              <a:xfrm rot="10800000" flipH="1">
                <a:off x="454" y="333"/>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94" name="Rectangle 12542"/>
              <p:cNvSpPr>
                <a:spLocks noChangeArrowheads="1"/>
              </p:cNvSpPr>
              <p:nvPr/>
            </p:nvSpPr>
            <p:spPr bwMode="auto">
              <a:xfrm rot="27000000">
                <a:off x="456" y="385"/>
                <a:ext cx="29" cy="29"/>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95" name="Rectangle 12543"/>
              <p:cNvSpPr>
                <a:spLocks noChangeArrowheads="1"/>
              </p:cNvSpPr>
              <p:nvPr/>
            </p:nvSpPr>
            <p:spPr bwMode="auto">
              <a:xfrm>
                <a:off x="312" y="40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96" name="Rectangle 12544"/>
              <p:cNvSpPr>
                <a:spLocks noChangeArrowheads="1"/>
              </p:cNvSpPr>
              <p:nvPr/>
            </p:nvSpPr>
            <p:spPr bwMode="auto">
              <a:xfrm>
                <a:off x="338" y="40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97" name="Rectangle 12545"/>
              <p:cNvSpPr>
                <a:spLocks noChangeArrowheads="1"/>
              </p:cNvSpPr>
              <p:nvPr/>
            </p:nvSpPr>
            <p:spPr bwMode="auto">
              <a:xfrm>
                <a:off x="366" y="40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98" name="Rectangle 12546"/>
              <p:cNvSpPr>
                <a:spLocks noChangeArrowheads="1"/>
              </p:cNvSpPr>
              <p:nvPr/>
            </p:nvSpPr>
            <p:spPr bwMode="auto">
              <a:xfrm>
                <a:off x="418" y="39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299" name="Rectangle 12547"/>
              <p:cNvSpPr>
                <a:spLocks noChangeArrowheads="1"/>
              </p:cNvSpPr>
              <p:nvPr/>
            </p:nvSpPr>
            <p:spPr bwMode="auto">
              <a:xfrm>
                <a:off x="464" y="40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00" name="Rectangle 12548"/>
              <p:cNvSpPr>
                <a:spLocks noChangeArrowheads="1"/>
              </p:cNvSpPr>
              <p:nvPr/>
            </p:nvSpPr>
            <p:spPr bwMode="auto">
              <a:xfrm>
                <a:off x="342" y="59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01" name="Rectangle 12549"/>
              <p:cNvSpPr>
                <a:spLocks noChangeArrowheads="1"/>
              </p:cNvSpPr>
              <p:nvPr/>
            </p:nvSpPr>
            <p:spPr bwMode="auto">
              <a:xfrm>
                <a:off x="364" y="59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02" name="Rectangle 12550"/>
              <p:cNvSpPr>
                <a:spLocks noChangeArrowheads="1"/>
              </p:cNvSpPr>
              <p:nvPr/>
            </p:nvSpPr>
            <p:spPr bwMode="auto">
              <a:xfrm>
                <a:off x="386" y="599"/>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03" name="Rectangle 12551"/>
              <p:cNvSpPr>
                <a:spLocks noChangeArrowheads="1"/>
              </p:cNvSpPr>
              <p:nvPr/>
            </p:nvSpPr>
            <p:spPr bwMode="auto">
              <a:xfrm>
                <a:off x="414" y="58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04" name="Rectangle 12552"/>
              <p:cNvSpPr>
                <a:spLocks noChangeArrowheads="1"/>
              </p:cNvSpPr>
              <p:nvPr/>
            </p:nvSpPr>
            <p:spPr bwMode="auto">
              <a:xfrm>
                <a:off x="450" y="588"/>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05" name="Rectangle 12553"/>
              <p:cNvSpPr>
                <a:spLocks noChangeArrowheads="1"/>
              </p:cNvSpPr>
              <p:nvPr/>
            </p:nvSpPr>
            <p:spPr bwMode="auto">
              <a:xfrm>
                <a:off x="446" y="590"/>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06" name="Rectangle 12554"/>
              <p:cNvSpPr>
                <a:spLocks noChangeArrowheads="1"/>
              </p:cNvSpPr>
              <p:nvPr/>
            </p:nvSpPr>
            <p:spPr bwMode="auto">
              <a:xfrm>
                <a:off x="438" y="283"/>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07" name="Rectangle 12555"/>
              <p:cNvSpPr>
                <a:spLocks noChangeArrowheads="1"/>
              </p:cNvSpPr>
              <p:nvPr/>
            </p:nvSpPr>
            <p:spPr bwMode="auto">
              <a:xfrm>
                <a:off x="444" y="283"/>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08" name="Rectangle 12556"/>
              <p:cNvSpPr>
                <a:spLocks noChangeArrowheads="1"/>
              </p:cNvSpPr>
              <p:nvPr/>
            </p:nvSpPr>
            <p:spPr bwMode="auto">
              <a:xfrm rot="27000000">
                <a:off x="377" y="420"/>
                <a:ext cx="58" cy="184"/>
              </a:xfrm>
              <a:prstGeom prst="rect">
                <a:avLst/>
              </a:prstGeom>
              <a:solidFill>
                <a:srgbClr val="00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7309" name="Rectangle 12557"/>
              <p:cNvSpPr>
                <a:spLocks noChangeArrowheads="1"/>
              </p:cNvSpPr>
              <p:nvPr/>
            </p:nvSpPr>
            <p:spPr bwMode="auto">
              <a:xfrm rot="27000000">
                <a:off x="359" y="420"/>
                <a:ext cx="75" cy="184"/>
              </a:xfrm>
              <a:prstGeom prst="rect">
                <a:avLst/>
              </a:prstGeom>
              <a:solidFill>
                <a:srgbClr val="00FFFF">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1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7310" name="Rectangle 12558"/>
              <p:cNvSpPr>
                <a:spLocks noChangeArrowheads="1"/>
              </p:cNvSpPr>
              <p:nvPr/>
            </p:nvSpPr>
            <p:spPr bwMode="auto">
              <a:xfrm rot="27000000">
                <a:off x="301" y="637"/>
                <a:ext cx="23" cy="29"/>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11" name="Rectangle 12559"/>
              <p:cNvSpPr>
                <a:spLocks noChangeArrowheads="1"/>
              </p:cNvSpPr>
              <p:nvPr/>
            </p:nvSpPr>
            <p:spPr bwMode="auto">
              <a:xfrm rot="27000000">
                <a:off x="348" y="269"/>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7312" name="Group 12560"/>
              <p:cNvGrpSpPr>
                <a:grpSpLocks/>
              </p:cNvGrpSpPr>
              <p:nvPr/>
            </p:nvGrpSpPr>
            <p:grpSpPr bwMode="auto">
              <a:xfrm rot="5400000">
                <a:off x="307" y="263"/>
                <a:ext cx="69" cy="79"/>
                <a:chOff x="2801" y="2045"/>
                <a:chExt cx="69" cy="79"/>
              </a:xfrm>
            </p:grpSpPr>
            <p:sp>
              <p:nvSpPr>
                <p:cNvPr id="87313" name="Rectangle 12561"/>
                <p:cNvSpPr>
                  <a:spLocks noChangeArrowheads="1"/>
                </p:cNvSpPr>
                <p:nvPr/>
              </p:nvSpPr>
              <p:spPr bwMode="auto">
                <a:xfrm rot="5400000">
                  <a:off x="2816" y="2049"/>
                  <a:ext cx="40" cy="69"/>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14" name="Rectangle 12562"/>
                <p:cNvSpPr>
                  <a:spLocks noChangeArrowheads="1"/>
                </p:cNvSpPr>
                <p:nvPr/>
              </p:nvSpPr>
              <p:spPr bwMode="auto">
                <a:xfrm rot="10800000">
                  <a:off x="2828" y="210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15" name="Rectangle 12563"/>
                <p:cNvSpPr>
                  <a:spLocks noChangeArrowheads="1"/>
                </p:cNvSpPr>
                <p:nvPr/>
              </p:nvSpPr>
              <p:spPr bwMode="auto">
                <a:xfrm rot="10800000">
                  <a:off x="2846"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16" name="Rectangle 12564"/>
                <p:cNvSpPr>
                  <a:spLocks noChangeArrowheads="1"/>
                </p:cNvSpPr>
                <p:nvPr/>
              </p:nvSpPr>
              <p:spPr bwMode="auto">
                <a:xfrm rot="10800000">
                  <a:off x="2811"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7317" name="Rectangle 12565"/>
              <p:cNvSpPr>
                <a:spLocks noChangeArrowheads="1"/>
              </p:cNvSpPr>
              <p:nvPr/>
            </p:nvSpPr>
            <p:spPr bwMode="auto">
              <a:xfrm rot="10800000" flipH="1">
                <a:off x="468" y="406"/>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18" name="Line 12566"/>
              <p:cNvSpPr>
                <a:spLocks noChangeShapeType="1"/>
              </p:cNvSpPr>
              <p:nvPr/>
            </p:nvSpPr>
            <p:spPr bwMode="auto">
              <a:xfrm>
                <a:off x="225" y="682"/>
                <a:ext cx="82"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19" name="Line 12567"/>
              <p:cNvSpPr>
                <a:spLocks noChangeShapeType="1"/>
              </p:cNvSpPr>
              <p:nvPr/>
            </p:nvSpPr>
            <p:spPr bwMode="auto">
              <a:xfrm>
                <a:off x="226" y="297"/>
                <a:ext cx="69"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20" name="Line 12568"/>
              <p:cNvSpPr>
                <a:spLocks noChangeShapeType="1"/>
              </p:cNvSpPr>
              <p:nvPr/>
            </p:nvSpPr>
            <p:spPr bwMode="auto">
              <a:xfrm>
                <a:off x="289" y="219"/>
                <a:ext cx="0" cy="135"/>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21" name="Line 12569"/>
              <p:cNvSpPr>
                <a:spLocks noChangeShapeType="1"/>
              </p:cNvSpPr>
              <p:nvPr/>
            </p:nvSpPr>
            <p:spPr bwMode="auto">
              <a:xfrm>
                <a:off x="318" y="217"/>
                <a:ext cx="0" cy="135"/>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22" name="Line 12570"/>
              <p:cNvSpPr>
                <a:spLocks noChangeShapeType="1"/>
              </p:cNvSpPr>
              <p:nvPr/>
            </p:nvSpPr>
            <p:spPr bwMode="auto">
              <a:xfrm>
                <a:off x="346" y="218"/>
                <a:ext cx="0" cy="135"/>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23" name="Line 12571"/>
              <p:cNvSpPr>
                <a:spLocks noChangeShapeType="1"/>
              </p:cNvSpPr>
              <p:nvPr/>
            </p:nvSpPr>
            <p:spPr bwMode="auto">
              <a:xfrm flipH="1">
                <a:off x="480" y="294"/>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24" name="Line 12572"/>
              <p:cNvSpPr>
                <a:spLocks noChangeShapeType="1"/>
              </p:cNvSpPr>
              <p:nvPr/>
            </p:nvSpPr>
            <p:spPr bwMode="auto">
              <a:xfrm flipH="1">
                <a:off x="480" y="319"/>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25" name="Line 12573"/>
              <p:cNvSpPr>
                <a:spLocks noChangeShapeType="1"/>
              </p:cNvSpPr>
              <p:nvPr/>
            </p:nvSpPr>
            <p:spPr bwMode="auto">
              <a:xfrm flipH="1">
                <a:off x="482" y="341"/>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26" name="Line 12574"/>
              <p:cNvSpPr>
                <a:spLocks noChangeShapeType="1"/>
              </p:cNvSpPr>
              <p:nvPr/>
            </p:nvSpPr>
            <p:spPr bwMode="auto">
              <a:xfrm flipH="1">
                <a:off x="482" y="367"/>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27" name="Line 12575"/>
              <p:cNvSpPr>
                <a:spLocks noChangeShapeType="1"/>
              </p:cNvSpPr>
              <p:nvPr/>
            </p:nvSpPr>
            <p:spPr bwMode="auto">
              <a:xfrm flipH="1">
                <a:off x="484" y="396"/>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28" name="Line 12576"/>
              <p:cNvSpPr>
                <a:spLocks noChangeShapeType="1"/>
              </p:cNvSpPr>
              <p:nvPr/>
            </p:nvSpPr>
            <p:spPr bwMode="auto">
              <a:xfrm flipH="1">
                <a:off x="484" y="573"/>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29" name="Line 12577"/>
              <p:cNvSpPr>
                <a:spLocks noChangeShapeType="1"/>
              </p:cNvSpPr>
              <p:nvPr/>
            </p:nvSpPr>
            <p:spPr bwMode="auto">
              <a:xfrm flipH="1">
                <a:off x="466" y="622"/>
                <a:ext cx="78"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30" name="Line 12578"/>
              <p:cNvSpPr>
                <a:spLocks noChangeShapeType="1"/>
              </p:cNvSpPr>
              <p:nvPr/>
            </p:nvSpPr>
            <p:spPr bwMode="auto">
              <a:xfrm flipH="1">
                <a:off x="474" y="669"/>
                <a:ext cx="72"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31" name="Line 12579"/>
              <p:cNvSpPr>
                <a:spLocks noChangeShapeType="1"/>
              </p:cNvSpPr>
              <p:nvPr/>
            </p:nvSpPr>
            <p:spPr bwMode="auto">
              <a:xfrm flipV="1">
                <a:off x="339" y="646"/>
                <a:ext cx="0" cy="129"/>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32" name="Line 12580"/>
              <p:cNvSpPr>
                <a:spLocks noChangeShapeType="1"/>
              </p:cNvSpPr>
              <p:nvPr/>
            </p:nvSpPr>
            <p:spPr bwMode="auto">
              <a:xfrm flipV="1">
                <a:off x="391" y="639"/>
                <a:ext cx="15" cy="138"/>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33" name="Line 12581"/>
              <p:cNvSpPr>
                <a:spLocks noChangeShapeType="1"/>
              </p:cNvSpPr>
              <p:nvPr/>
            </p:nvSpPr>
            <p:spPr bwMode="auto">
              <a:xfrm flipV="1">
                <a:off x="415" y="622"/>
                <a:ext cx="0" cy="152"/>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34" name="Line 12582"/>
              <p:cNvSpPr>
                <a:spLocks noChangeShapeType="1"/>
              </p:cNvSpPr>
              <p:nvPr/>
            </p:nvSpPr>
            <p:spPr bwMode="auto">
              <a:xfrm flipV="1">
                <a:off x="436" y="727"/>
                <a:ext cx="0" cy="48"/>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35" name="Rectangle 12583"/>
              <p:cNvSpPr>
                <a:spLocks noChangeArrowheads="1"/>
              </p:cNvSpPr>
              <p:nvPr/>
            </p:nvSpPr>
            <p:spPr bwMode="auto">
              <a:xfrm>
                <a:off x="388" y="39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36" name="Rectangle 12584"/>
              <p:cNvSpPr>
                <a:spLocks noChangeArrowheads="1"/>
              </p:cNvSpPr>
              <p:nvPr/>
            </p:nvSpPr>
            <p:spPr bwMode="auto">
              <a:xfrm rot="10800000">
                <a:off x="384" y="31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37" name="Freeform 12585"/>
              <p:cNvSpPr>
                <a:spLocks/>
              </p:cNvSpPr>
              <p:nvPr/>
            </p:nvSpPr>
            <p:spPr bwMode="auto">
              <a:xfrm>
                <a:off x="392" y="315"/>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38" name="Rectangle 12586"/>
              <p:cNvSpPr>
                <a:spLocks noChangeArrowheads="1"/>
              </p:cNvSpPr>
              <p:nvPr/>
            </p:nvSpPr>
            <p:spPr bwMode="auto">
              <a:xfrm rot="27000000">
                <a:off x="381" y="34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39" name="Freeform 12587"/>
              <p:cNvSpPr>
                <a:spLocks/>
              </p:cNvSpPr>
              <p:nvPr/>
            </p:nvSpPr>
            <p:spPr bwMode="auto">
              <a:xfrm>
                <a:off x="417" y="278"/>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40" name="Rectangle 12588"/>
              <p:cNvSpPr>
                <a:spLocks noChangeArrowheads="1"/>
              </p:cNvSpPr>
              <p:nvPr/>
            </p:nvSpPr>
            <p:spPr bwMode="auto">
              <a:xfrm rot="10800000" flipH="1">
                <a:off x="436" y="284"/>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41" name="Rectangle 12589"/>
              <p:cNvSpPr>
                <a:spLocks noChangeArrowheads="1"/>
              </p:cNvSpPr>
              <p:nvPr/>
            </p:nvSpPr>
            <p:spPr bwMode="auto">
              <a:xfrm rot="10800000" flipH="1">
                <a:off x="434" y="358"/>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42" name="Rectangle 12590"/>
              <p:cNvSpPr>
                <a:spLocks noChangeArrowheads="1"/>
              </p:cNvSpPr>
              <p:nvPr/>
            </p:nvSpPr>
            <p:spPr bwMode="auto">
              <a:xfrm rot="10800000" flipH="1">
                <a:off x="435" y="332"/>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43" name="Rectangle 12591"/>
              <p:cNvSpPr>
                <a:spLocks noChangeArrowheads="1"/>
              </p:cNvSpPr>
              <p:nvPr/>
            </p:nvSpPr>
            <p:spPr bwMode="auto">
              <a:xfrm rot="10800000" flipH="1">
                <a:off x="435" y="310"/>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44" name="Rectangle 12592"/>
              <p:cNvSpPr>
                <a:spLocks noChangeArrowheads="1"/>
              </p:cNvSpPr>
              <p:nvPr/>
            </p:nvSpPr>
            <p:spPr bwMode="auto">
              <a:xfrm rot="27000000">
                <a:off x="381" y="387"/>
                <a:ext cx="29" cy="23"/>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45" name="Rectangle 12593"/>
              <p:cNvSpPr>
                <a:spLocks noChangeArrowheads="1"/>
              </p:cNvSpPr>
              <p:nvPr/>
            </p:nvSpPr>
            <p:spPr bwMode="auto">
              <a:xfrm rot="27000000">
                <a:off x="399" y="398"/>
                <a:ext cx="46"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46" name="Rectangle 12594"/>
              <p:cNvSpPr>
                <a:spLocks noChangeArrowheads="1"/>
              </p:cNvSpPr>
              <p:nvPr/>
            </p:nvSpPr>
            <p:spPr bwMode="auto">
              <a:xfrm rot="10800000">
                <a:off x="378" y="27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47" name="Rectangle 12595"/>
              <p:cNvSpPr>
                <a:spLocks noChangeArrowheads="1"/>
              </p:cNvSpPr>
              <p:nvPr/>
            </p:nvSpPr>
            <p:spPr bwMode="auto">
              <a:xfrm rot="10800000">
                <a:off x="383" y="286"/>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48" name="Line 12596"/>
              <p:cNvSpPr>
                <a:spLocks noChangeShapeType="1"/>
              </p:cNvSpPr>
              <p:nvPr/>
            </p:nvSpPr>
            <p:spPr bwMode="auto">
              <a:xfrm>
                <a:off x="420" y="219"/>
                <a:ext cx="0" cy="194"/>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349" name="Line 12597"/>
              <p:cNvSpPr>
                <a:spLocks noChangeShapeType="1"/>
              </p:cNvSpPr>
              <p:nvPr/>
            </p:nvSpPr>
            <p:spPr bwMode="auto">
              <a:xfrm>
                <a:off x="393" y="218"/>
                <a:ext cx="0" cy="184"/>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87350" name="Group 12598"/>
            <p:cNvGrpSpPr>
              <a:grpSpLocks/>
            </p:cNvGrpSpPr>
            <p:nvPr/>
          </p:nvGrpSpPr>
          <p:grpSpPr bwMode="auto">
            <a:xfrm>
              <a:off x="-24" y="3253"/>
              <a:ext cx="850" cy="1043"/>
              <a:chOff x="-24" y="-48"/>
              <a:chExt cx="850" cy="1043"/>
            </a:xfrm>
          </p:grpSpPr>
          <p:sp>
            <p:nvSpPr>
              <p:cNvPr id="87351" name="Text Box 12599"/>
              <p:cNvSpPr txBox="1">
                <a:spLocks noChangeArrowheads="1"/>
              </p:cNvSpPr>
              <p:nvPr/>
            </p:nvSpPr>
            <p:spPr bwMode="auto">
              <a:xfrm>
                <a:off x="490" y="247"/>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O LED (+)</a:t>
                </a:r>
              </a:p>
            </p:txBody>
          </p:sp>
          <p:sp>
            <p:nvSpPr>
              <p:cNvPr id="87352" name="Text Box 12600"/>
              <p:cNvSpPr txBox="1">
                <a:spLocks noChangeArrowheads="1"/>
              </p:cNvSpPr>
              <p:nvPr/>
            </p:nvSpPr>
            <p:spPr bwMode="auto">
              <a:xfrm>
                <a:off x="490" y="273"/>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 LED (+)</a:t>
                </a:r>
              </a:p>
            </p:txBody>
          </p:sp>
          <p:sp>
            <p:nvSpPr>
              <p:cNvPr id="87353" name="Text Box 12601"/>
              <p:cNvSpPr txBox="1">
                <a:spLocks noChangeArrowheads="1"/>
              </p:cNvSpPr>
              <p:nvPr/>
            </p:nvSpPr>
            <p:spPr bwMode="auto">
              <a:xfrm>
                <a:off x="490" y="300"/>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W/B LED (+)</a:t>
                </a:r>
              </a:p>
            </p:txBody>
          </p:sp>
          <p:sp>
            <p:nvSpPr>
              <p:cNvPr id="87354" name="Text Box 12602"/>
              <p:cNvSpPr txBox="1">
                <a:spLocks noChangeArrowheads="1"/>
              </p:cNvSpPr>
              <p:nvPr/>
            </p:nvSpPr>
            <p:spPr bwMode="auto">
              <a:xfrm>
                <a:off x="490" y="326"/>
                <a:ext cx="336"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Cell tester (To In)</a:t>
                </a:r>
              </a:p>
            </p:txBody>
          </p:sp>
          <p:sp>
            <p:nvSpPr>
              <p:cNvPr id="87355" name="Text Box 12603"/>
              <p:cNvSpPr txBox="1">
                <a:spLocks noChangeArrowheads="1"/>
              </p:cNvSpPr>
              <p:nvPr/>
            </p:nvSpPr>
            <p:spPr bwMode="auto">
              <a:xfrm>
                <a:off x="490" y="35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Positive sup.</a:t>
                </a:r>
              </a:p>
            </p:txBody>
          </p:sp>
          <p:sp>
            <p:nvSpPr>
              <p:cNvPr id="87356" name="Text Box 12604"/>
              <p:cNvSpPr txBox="1">
                <a:spLocks noChangeArrowheads="1"/>
              </p:cNvSpPr>
              <p:nvPr/>
            </p:nvSpPr>
            <p:spPr bwMode="auto">
              <a:xfrm>
                <a:off x="490" y="529"/>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Ground</a:t>
                </a:r>
              </a:p>
            </p:txBody>
          </p:sp>
          <p:sp>
            <p:nvSpPr>
              <p:cNvPr id="87357" name="Text Box 12605"/>
              <p:cNvSpPr txBox="1">
                <a:spLocks noChangeArrowheads="1"/>
              </p:cNvSpPr>
              <p:nvPr/>
            </p:nvSpPr>
            <p:spPr bwMode="auto">
              <a:xfrm>
                <a:off x="490" y="625"/>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IR/UV LED (-)</a:t>
                </a:r>
              </a:p>
            </p:txBody>
          </p:sp>
          <p:sp>
            <p:nvSpPr>
              <p:cNvPr id="87358" name="Text Box 12606"/>
              <p:cNvSpPr txBox="1">
                <a:spLocks noChangeArrowheads="1"/>
              </p:cNvSpPr>
              <p:nvPr/>
            </p:nvSpPr>
            <p:spPr bwMode="auto">
              <a:xfrm rot="16200000">
                <a:off x="231" y="69"/>
                <a:ext cx="321"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IR Sensor (To Out)</a:t>
                </a:r>
              </a:p>
            </p:txBody>
          </p:sp>
          <p:sp>
            <p:nvSpPr>
              <p:cNvPr id="87359" name="Text Box 12607"/>
              <p:cNvSpPr txBox="1">
                <a:spLocks noChangeArrowheads="1"/>
              </p:cNvSpPr>
              <p:nvPr/>
            </p:nvSpPr>
            <p:spPr bwMode="auto">
              <a:xfrm rot="16200000">
                <a:off x="209" y="9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B ILED (-)</a:t>
                </a:r>
              </a:p>
            </p:txBody>
          </p:sp>
          <p:sp>
            <p:nvSpPr>
              <p:cNvPr id="87360" name="Text Box 12608"/>
              <p:cNvSpPr txBox="1">
                <a:spLocks noChangeArrowheads="1"/>
              </p:cNvSpPr>
              <p:nvPr/>
            </p:nvSpPr>
            <p:spPr bwMode="auto">
              <a:xfrm rot="16200000">
                <a:off x="183" y="9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G ILED (-)</a:t>
                </a:r>
              </a:p>
            </p:txBody>
          </p:sp>
          <p:sp>
            <p:nvSpPr>
              <p:cNvPr id="87361" name="Text Box 12609"/>
              <p:cNvSpPr txBox="1">
                <a:spLocks noChangeArrowheads="1"/>
              </p:cNvSpPr>
              <p:nvPr/>
            </p:nvSpPr>
            <p:spPr bwMode="auto">
              <a:xfrm rot="16200000">
                <a:off x="156" y="9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 ILED (-)</a:t>
                </a:r>
              </a:p>
            </p:txBody>
          </p:sp>
          <p:sp>
            <p:nvSpPr>
              <p:cNvPr id="87362" name="Text Box 12610"/>
              <p:cNvSpPr txBox="1">
                <a:spLocks noChangeArrowheads="1"/>
              </p:cNvSpPr>
              <p:nvPr/>
            </p:nvSpPr>
            <p:spPr bwMode="auto">
              <a:xfrm rot="5400000">
                <a:off x="301"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SPK (-)</a:t>
                </a:r>
              </a:p>
            </p:txBody>
          </p:sp>
          <p:sp>
            <p:nvSpPr>
              <p:cNvPr id="87363" name="Text Box 12611"/>
              <p:cNvSpPr txBox="1">
                <a:spLocks noChangeArrowheads="1"/>
              </p:cNvSpPr>
              <p:nvPr/>
            </p:nvSpPr>
            <p:spPr bwMode="auto">
              <a:xfrm rot="5400000">
                <a:off x="277"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RGB LED (+)</a:t>
                </a:r>
              </a:p>
            </p:txBody>
          </p:sp>
          <p:sp>
            <p:nvSpPr>
              <p:cNvPr id="87364" name="Text Box 12612"/>
              <p:cNvSpPr txBox="1">
                <a:spLocks noChangeArrowheads="1"/>
              </p:cNvSpPr>
              <p:nvPr/>
            </p:nvSpPr>
            <p:spPr bwMode="auto">
              <a:xfrm rot="5400000">
                <a:off x="253"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UV LED (+)</a:t>
                </a:r>
              </a:p>
            </p:txBody>
          </p:sp>
          <p:sp>
            <p:nvSpPr>
              <p:cNvPr id="87365" name="Text Box 12613"/>
              <p:cNvSpPr txBox="1">
                <a:spLocks noChangeArrowheads="1"/>
              </p:cNvSpPr>
              <p:nvPr/>
            </p:nvSpPr>
            <p:spPr bwMode="auto">
              <a:xfrm rot="5400000">
                <a:off x="205" y="81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NTC (-)</a:t>
                </a:r>
              </a:p>
            </p:txBody>
          </p:sp>
          <p:sp>
            <p:nvSpPr>
              <p:cNvPr id="87366" name="Text Box 12614"/>
              <p:cNvSpPr txBox="1">
                <a:spLocks noChangeArrowheads="1"/>
              </p:cNvSpPr>
              <p:nvPr/>
            </p:nvSpPr>
            <p:spPr bwMode="auto">
              <a:xfrm>
                <a:off x="-24" y="250"/>
                <a:ext cx="322"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XR-E Q5 LED (-)</a:t>
                </a:r>
              </a:p>
            </p:txBody>
          </p:sp>
          <p:sp>
            <p:nvSpPr>
              <p:cNvPr id="87367" name="Text Box 12615"/>
              <p:cNvSpPr txBox="1">
                <a:spLocks noChangeArrowheads="1"/>
              </p:cNvSpPr>
              <p:nvPr/>
            </p:nvSpPr>
            <p:spPr bwMode="auto">
              <a:xfrm>
                <a:off x="24" y="634"/>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RGB LED (-)</a:t>
                </a:r>
              </a:p>
            </p:txBody>
          </p:sp>
          <p:sp>
            <p:nvSpPr>
              <p:cNvPr id="87368" name="Text Box 12616"/>
              <p:cNvSpPr txBox="1">
                <a:spLocks noChangeArrowheads="1"/>
              </p:cNvSpPr>
              <p:nvPr/>
            </p:nvSpPr>
            <p:spPr bwMode="auto">
              <a:xfrm>
                <a:off x="490" y="578"/>
                <a:ext cx="274"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IR LED (+)</a:t>
                </a:r>
              </a:p>
            </p:txBody>
          </p:sp>
          <p:sp>
            <p:nvSpPr>
              <p:cNvPr id="87369" name="Text Box 12617"/>
              <p:cNvSpPr txBox="1">
                <a:spLocks noChangeArrowheads="1"/>
              </p:cNvSpPr>
              <p:nvPr/>
            </p:nvSpPr>
            <p:spPr bwMode="auto">
              <a:xfrm rot="16200000">
                <a:off x="259" y="69"/>
                <a:ext cx="321" cy="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300" b="0"/>
                  <a:t>MSW (To Out)</a:t>
                </a:r>
              </a:p>
            </p:txBody>
          </p:sp>
          <p:sp>
            <p:nvSpPr>
              <p:cNvPr id="87370" name="Rectangle 12618"/>
              <p:cNvSpPr>
                <a:spLocks noChangeArrowheads="1"/>
              </p:cNvSpPr>
              <p:nvPr/>
            </p:nvSpPr>
            <p:spPr bwMode="auto">
              <a:xfrm rot="10800000">
                <a:off x="250" y="241"/>
                <a:ext cx="288" cy="528"/>
              </a:xfrm>
              <a:prstGeom prst="rect">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71" name="Rectangle 12619"/>
              <p:cNvSpPr>
                <a:spLocks noChangeArrowheads="1"/>
              </p:cNvSpPr>
              <p:nvPr/>
            </p:nvSpPr>
            <p:spPr bwMode="auto">
              <a:xfrm rot="10800000">
                <a:off x="287" y="273"/>
                <a:ext cx="213" cy="4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72" name="Rectangle 12620"/>
              <p:cNvSpPr>
                <a:spLocks noChangeArrowheads="1"/>
              </p:cNvSpPr>
              <p:nvPr/>
            </p:nvSpPr>
            <p:spPr bwMode="auto">
              <a:xfrm rot="27000000">
                <a:off x="449"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73" name="Rectangle 12621"/>
              <p:cNvSpPr>
                <a:spLocks noChangeArrowheads="1"/>
              </p:cNvSpPr>
              <p:nvPr/>
            </p:nvSpPr>
            <p:spPr bwMode="auto">
              <a:xfrm rot="27000000">
                <a:off x="424"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74" name="Rectangle 12622"/>
              <p:cNvSpPr>
                <a:spLocks noChangeArrowheads="1"/>
              </p:cNvSpPr>
              <p:nvPr/>
            </p:nvSpPr>
            <p:spPr bwMode="auto">
              <a:xfrm rot="27000000">
                <a:off x="399"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75" name="Rectangle 12623"/>
              <p:cNvSpPr>
                <a:spLocks noChangeArrowheads="1"/>
              </p:cNvSpPr>
              <p:nvPr/>
            </p:nvSpPr>
            <p:spPr bwMode="auto">
              <a:xfrm rot="27000000">
                <a:off x="373"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76" name="Rectangle 12624"/>
              <p:cNvSpPr>
                <a:spLocks noChangeArrowheads="1"/>
              </p:cNvSpPr>
              <p:nvPr/>
            </p:nvSpPr>
            <p:spPr bwMode="auto">
              <a:xfrm rot="27000000">
                <a:off x="348"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77" name="Rectangle 12625"/>
              <p:cNvSpPr>
                <a:spLocks noChangeArrowheads="1"/>
              </p:cNvSpPr>
              <p:nvPr/>
            </p:nvSpPr>
            <p:spPr bwMode="auto">
              <a:xfrm rot="27000000">
                <a:off x="323"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78" name="Rectangle 12626"/>
              <p:cNvSpPr>
                <a:spLocks noChangeArrowheads="1"/>
              </p:cNvSpPr>
              <p:nvPr/>
            </p:nvSpPr>
            <p:spPr bwMode="auto">
              <a:xfrm rot="27000000">
                <a:off x="297" y="437"/>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79" name="Rectangle 12627"/>
              <p:cNvSpPr>
                <a:spLocks noChangeArrowheads="1"/>
              </p:cNvSpPr>
              <p:nvPr/>
            </p:nvSpPr>
            <p:spPr bwMode="auto">
              <a:xfrm rot="27000000">
                <a:off x="449" y="549"/>
                <a:ext cx="69" cy="4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80" name="Rectangle 12628"/>
              <p:cNvSpPr>
                <a:spLocks noChangeArrowheads="1"/>
              </p:cNvSpPr>
              <p:nvPr/>
            </p:nvSpPr>
            <p:spPr bwMode="auto">
              <a:xfrm rot="27000000">
                <a:off x="424"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81" name="Rectangle 12629"/>
              <p:cNvSpPr>
                <a:spLocks noChangeArrowheads="1"/>
              </p:cNvSpPr>
              <p:nvPr/>
            </p:nvSpPr>
            <p:spPr bwMode="auto">
              <a:xfrm rot="27000000">
                <a:off x="399"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82" name="Rectangle 12630"/>
              <p:cNvSpPr>
                <a:spLocks noChangeArrowheads="1"/>
              </p:cNvSpPr>
              <p:nvPr/>
            </p:nvSpPr>
            <p:spPr bwMode="auto">
              <a:xfrm rot="27000000">
                <a:off x="373"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83" name="Rectangle 12631"/>
              <p:cNvSpPr>
                <a:spLocks noChangeArrowheads="1"/>
              </p:cNvSpPr>
              <p:nvPr/>
            </p:nvSpPr>
            <p:spPr bwMode="auto">
              <a:xfrm rot="27000000">
                <a:off x="348"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84" name="Rectangle 12632"/>
              <p:cNvSpPr>
                <a:spLocks noChangeArrowheads="1"/>
              </p:cNvSpPr>
              <p:nvPr/>
            </p:nvSpPr>
            <p:spPr bwMode="auto">
              <a:xfrm rot="27000000">
                <a:off x="323" y="571"/>
                <a:ext cx="46"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85" name="Rectangle 12633"/>
              <p:cNvSpPr>
                <a:spLocks noChangeArrowheads="1"/>
              </p:cNvSpPr>
              <p:nvPr/>
            </p:nvSpPr>
            <p:spPr bwMode="auto">
              <a:xfrm rot="27000000">
                <a:off x="288" y="562"/>
                <a:ext cx="4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86" name="Rectangle 12634"/>
              <p:cNvSpPr>
                <a:spLocks noChangeArrowheads="1"/>
              </p:cNvSpPr>
              <p:nvPr/>
            </p:nvSpPr>
            <p:spPr bwMode="auto">
              <a:xfrm rot="10800000">
                <a:off x="281" y="270"/>
                <a:ext cx="17" cy="34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87" name="Rectangle 12635"/>
              <p:cNvSpPr>
                <a:spLocks noChangeArrowheads="1"/>
              </p:cNvSpPr>
              <p:nvPr/>
            </p:nvSpPr>
            <p:spPr bwMode="auto">
              <a:xfrm rot="10800000">
                <a:off x="310" y="39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88" name="Rectangle 12636"/>
              <p:cNvSpPr>
                <a:spLocks noChangeArrowheads="1"/>
              </p:cNvSpPr>
              <p:nvPr/>
            </p:nvSpPr>
            <p:spPr bwMode="auto">
              <a:xfrm rot="10800000">
                <a:off x="281" y="396"/>
                <a:ext cx="17" cy="20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89" name="Rectangle 12637"/>
              <p:cNvSpPr>
                <a:spLocks noChangeArrowheads="1"/>
              </p:cNvSpPr>
              <p:nvPr/>
            </p:nvSpPr>
            <p:spPr bwMode="auto">
              <a:xfrm rot="10800000">
                <a:off x="337" y="39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90" name="Rectangle 12638"/>
              <p:cNvSpPr>
                <a:spLocks noChangeArrowheads="1"/>
              </p:cNvSpPr>
              <p:nvPr/>
            </p:nvSpPr>
            <p:spPr bwMode="auto">
              <a:xfrm rot="10800000">
                <a:off x="363" y="39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91" name="Rectangle 12639"/>
              <p:cNvSpPr>
                <a:spLocks noChangeArrowheads="1"/>
              </p:cNvSpPr>
              <p:nvPr/>
            </p:nvSpPr>
            <p:spPr bwMode="auto">
              <a:xfrm rot="10800000">
                <a:off x="310" y="342"/>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92" name="Rectangle 12640"/>
              <p:cNvSpPr>
                <a:spLocks noChangeArrowheads="1"/>
              </p:cNvSpPr>
              <p:nvPr/>
            </p:nvSpPr>
            <p:spPr bwMode="auto">
              <a:xfrm rot="10800000">
                <a:off x="281" y="342"/>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93" name="Rectangle 12641"/>
              <p:cNvSpPr>
                <a:spLocks noChangeArrowheads="1"/>
              </p:cNvSpPr>
              <p:nvPr/>
            </p:nvSpPr>
            <p:spPr bwMode="auto">
              <a:xfrm rot="10800000">
                <a:off x="337" y="342"/>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94" name="Rectangle 12642"/>
              <p:cNvSpPr>
                <a:spLocks noChangeArrowheads="1"/>
              </p:cNvSpPr>
              <p:nvPr/>
            </p:nvSpPr>
            <p:spPr bwMode="auto">
              <a:xfrm rot="10800000">
                <a:off x="364" y="320"/>
                <a:ext cx="17" cy="58"/>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95" name="Rectangle 12643"/>
              <p:cNvSpPr>
                <a:spLocks noChangeArrowheads="1"/>
              </p:cNvSpPr>
              <p:nvPr/>
            </p:nvSpPr>
            <p:spPr bwMode="auto">
              <a:xfrm rot="10800000">
                <a:off x="282" y="269"/>
                <a:ext cx="58" cy="1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96" name="Rectangle 12644"/>
              <p:cNvSpPr>
                <a:spLocks noChangeArrowheads="1"/>
              </p:cNvSpPr>
              <p:nvPr/>
            </p:nvSpPr>
            <p:spPr bwMode="auto">
              <a:xfrm rot="27000000">
                <a:off x="273" y="278"/>
                <a:ext cx="63" cy="46"/>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97" name="Rectangle 12645"/>
              <p:cNvSpPr>
                <a:spLocks noChangeArrowheads="1"/>
              </p:cNvSpPr>
              <p:nvPr/>
            </p:nvSpPr>
            <p:spPr bwMode="auto">
              <a:xfrm rot="27000000">
                <a:off x="323" y="629"/>
                <a:ext cx="46"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98" name="Rectangle 12646"/>
              <p:cNvSpPr>
                <a:spLocks noChangeArrowheads="1"/>
              </p:cNvSpPr>
              <p:nvPr/>
            </p:nvSpPr>
            <p:spPr bwMode="auto">
              <a:xfrm rot="10800000">
                <a:off x="363" y="65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399" name="Rectangle 12647"/>
              <p:cNvSpPr>
                <a:spLocks noChangeArrowheads="1"/>
              </p:cNvSpPr>
              <p:nvPr/>
            </p:nvSpPr>
            <p:spPr bwMode="auto">
              <a:xfrm rot="10800000">
                <a:off x="363" y="61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00" name="Rectangle 12648"/>
              <p:cNvSpPr>
                <a:spLocks noChangeArrowheads="1"/>
              </p:cNvSpPr>
              <p:nvPr/>
            </p:nvSpPr>
            <p:spPr bwMode="auto">
              <a:xfrm rot="10800000">
                <a:off x="427" y="661"/>
                <a:ext cx="46"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01" name="Rectangle 12649"/>
              <p:cNvSpPr>
                <a:spLocks noChangeArrowheads="1"/>
              </p:cNvSpPr>
              <p:nvPr/>
            </p:nvSpPr>
            <p:spPr bwMode="auto">
              <a:xfrm rot="10800000">
                <a:off x="405" y="608"/>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02" name="Rectangle 12650"/>
              <p:cNvSpPr>
                <a:spLocks noChangeArrowheads="1"/>
              </p:cNvSpPr>
              <p:nvPr/>
            </p:nvSpPr>
            <p:spPr bwMode="auto">
              <a:xfrm rot="10800000">
                <a:off x="363" y="625"/>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03" name="Rectangle 12651"/>
              <p:cNvSpPr>
                <a:spLocks noChangeArrowheads="1"/>
              </p:cNvSpPr>
              <p:nvPr/>
            </p:nvSpPr>
            <p:spPr bwMode="auto">
              <a:xfrm rot="10800000">
                <a:off x="337"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04" name="Rectangle 12652"/>
              <p:cNvSpPr>
                <a:spLocks noChangeArrowheads="1"/>
              </p:cNvSpPr>
              <p:nvPr/>
            </p:nvSpPr>
            <p:spPr bwMode="auto">
              <a:xfrm rot="10800000">
                <a:off x="310"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05" name="Rectangle 12653"/>
              <p:cNvSpPr>
                <a:spLocks noChangeArrowheads="1"/>
              </p:cNvSpPr>
              <p:nvPr/>
            </p:nvSpPr>
            <p:spPr bwMode="auto">
              <a:xfrm rot="10800000">
                <a:off x="281"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06" name="Rectangle 12654"/>
              <p:cNvSpPr>
                <a:spLocks noChangeArrowheads="1"/>
              </p:cNvSpPr>
              <p:nvPr/>
            </p:nvSpPr>
            <p:spPr bwMode="auto">
              <a:xfrm rot="10800000">
                <a:off x="364" y="368"/>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07" name="Rectangle 12655"/>
              <p:cNvSpPr>
                <a:spLocks noChangeArrowheads="1"/>
              </p:cNvSpPr>
              <p:nvPr/>
            </p:nvSpPr>
            <p:spPr bwMode="auto">
              <a:xfrm rot="10800000">
                <a:off x="464" y="72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08" name="Rectangle 12656"/>
              <p:cNvSpPr>
                <a:spLocks noChangeArrowheads="1"/>
              </p:cNvSpPr>
              <p:nvPr/>
            </p:nvSpPr>
            <p:spPr bwMode="auto">
              <a:xfrm rot="27000000">
                <a:off x="455" y="672"/>
                <a:ext cx="40"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09" name="Rectangle 12657"/>
              <p:cNvSpPr>
                <a:spLocks noChangeArrowheads="1"/>
              </p:cNvSpPr>
              <p:nvPr/>
            </p:nvSpPr>
            <p:spPr bwMode="auto">
              <a:xfrm rot="10800000">
                <a:off x="458" y="611"/>
                <a:ext cx="17"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10" name="Rectangle 12658"/>
              <p:cNvSpPr>
                <a:spLocks noChangeArrowheads="1"/>
              </p:cNvSpPr>
              <p:nvPr/>
            </p:nvSpPr>
            <p:spPr bwMode="auto">
              <a:xfrm rot="10800000">
                <a:off x="429" y="629"/>
                <a:ext cx="17"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11" name="Rectangle 12659"/>
              <p:cNvSpPr>
                <a:spLocks noChangeArrowheads="1"/>
              </p:cNvSpPr>
              <p:nvPr/>
            </p:nvSpPr>
            <p:spPr bwMode="auto">
              <a:xfrm rot="27000000">
                <a:off x="419" y="689"/>
                <a:ext cx="46"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12" name="Rectangle 12660"/>
              <p:cNvSpPr>
                <a:spLocks noChangeArrowheads="1"/>
              </p:cNvSpPr>
              <p:nvPr/>
            </p:nvSpPr>
            <p:spPr bwMode="auto">
              <a:xfrm rot="27000000">
                <a:off x="360" y="676"/>
                <a:ext cx="8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13" name="Rectangle 12661"/>
              <p:cNvSpPr>
                <a:spLocks noChangeArrowheads="1"/>
              </p:cNvSpPr>
              <p:nvPr/>
            </p:nvSpPr>
            <p:spPr bwMode="auto">
              <a:xfrm rot="27000000">
                <a:off x="306" y="693"/>
                <a:ext cx="69" cy="29"/>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14" name="Rectangle 12662"/>
              <p:cNvSpPr>
                <a:spLocks noChangeArrowheads="1"/>
              </p:cNvSpPr>
              <p:nvPr/>
            </p:nvSpPr>
            <p:spPr bwMode="auto">
              <a:xfrm rot="27000000">
                <a:off x="355" y="706"/>
                <a:ext cx="29"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7415" name="Group 12663"/>
              <p:cNvGrpSpPr>
                <a:grpSpLocks/>
              </p:cNvGrpSpPr>
              <p:nvPr/>
            </p:nvGrpSpPr>
            <p:grpSpPr bwMode="auto">
              <a:xfrm rot="16200000">
                <a:off x="367" y="672"/>
                <a:ext cx="69" cy="79"/>
                <a:chOff x="2801" y="2045"/>
                <a:chExt cx="69" cy="79"/>
              </a:xfrm>
            </p:grpSpPr>
            <p:sp>
              <p:nvSpPr>
                <p:cNvPr id="87416" name="Rectangle 12664"/>
                <p:cNvSpPr>
                  <a:spLocks noChangeArrowheads="1"/>
                </p:cNvSpPr>
                <p:nvPr/>
              </p:nvSpPr>
              <p:spPr bwMode="auto">
                <a:xfrm rot="5400000">
                  <a:off x="2816" y="2049"/>
                  <a:ext cx="40" cy="69"/>
                </a:xfrm>
                <a:prstGeom prst="rect">
                  <a:avLst/>
                </a:prstGeom>
                <a:solidFill>
                  <a:srgbClr val="FF0000">
                    <a:alpha val="50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17" name="Rectangle 12665"/>
                <p:cNvSpPr>
                  <a:spLocks noChangeArrowheads="1"/>
                </p:cNvSpPr>
                <p:nvPr/>
              </p:nvSpPr>
              <p:spPr bwMode="auto">
                <a:xfrm rot="10800000">
                  <a:off x="2828" y="210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18" name="Rectangle 12666"/>
                <p:cNvSpPr>
                  <a:spLocks noChangeArrowheads="1"/>
                </p:cNvSpPr>
                <p:nvPr/>
              </p:nvSpPr>
              <p:spPr bwMode="auto">
                <a:xfrm rot="10800000">
                  <a:off x="2846"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19" name="Rectangle 12667"/>
                <p:cNvSpPr>
                  <a:spLocks noChangeArrowheads="1"/>
                </p:cNvSpPr>
                <p:nvPr/>
              </p:nvSpPr>
              <p:spPr bwMode="auto">
                <a:xfrm rot="10800000">
                  <a:off x="2811"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7420" name="Rectangle 12668"/>
              <p:cNvSpPr>
                <a:spLocks noChangeArrowheads="1"/>
              </p:cNvSpPr>
              <p:nvPr/>
            </p:nvSpPr>
            <p:spPr bwMode="auto">
              <a:xfrm rot="10800000">
                <a:off x="429" y="637"/>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21" name="Rectangle 12669"/>
              <p:cNvSpPr>
                <a:spLocks noChangeArrowheads="1"/>
              </p:cNvSpPr>
              <p:nvPr/>
            </p:nvSpPr>
            <p:spPr bwMode="auto">
              <a:xfrm rot="27000000">
                <a:off x="403" y="620"/>
                <a:ext cx="17" cy="35"/>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22" name="Rectangle 12670"/>
              <p:cNvSpPr>
                <a:spLocks noChangeArrowheads="1"/>
              </p:cNvSpPr>
              <p:nvPr/>
            </p:nvSpPr>
            <p:spPr bwMode="auto">
              <a:xfrm rot="10800000">
                <a:off x="471" y="661"/>
                <a:ext cx="17" cy="4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23" name="Rectangle 12671"/>
              <p:cNvSpPr>
                <a:spLocks noChangeArrowheads="1"/>
              </p:cNvSpPr>
              <p:nvPr/>
            </p:nvSpPr>
            <p:spPr bwMode="auto">
              <a:xfrm rot="10800000">
                <a:off x="320" y="616"/>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24" name="Rectangle 12672"/>
              <p:cNvSpPr>
                <a:spLocks noChangeArrowheads="1"/>
              </p:cNvSpPr>
              <p:nvPr/>
            </p:nvSpPr>
            <p:spPr bwMode="auto">
              <a:xfrm rot="10800000">
                <a:off x="287" y="616"/>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25" name="Rectangle 12673"/>
              <p:cNvSpPr>
                <a:spLocks noChangeArrowheads="1"/>
              </p:cNvSpPr>
              <p:nvPr/>
            </p:nvSpPr>
            <p:spPr bwMode="auto">
              <a:xfrm rot="10800000">
                <a:off x="295" y="617"/>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26" name="Rectangle 12674"/>
              <p:cNvSpPr>
                <a:spLocks noChangeArrowheads="1"/>
              </p:cNvSpPr>
              <p:nvPr/>
            </p:nvSpPr>
            <p:spPr bwMode="auto">
              <a:xfrm rot="10800000">
                <a:off x="300" y="720"/>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27" name="Rectangle 12675"/>
              <p:cNvSpPr>
                <a:spLocks noChangeArrowheads="1"/>
              </p:cNvSpPr>
              <p:nvPr/>
            </p:nvSpPr>
            <p:spPr bwMode="auto">
              <a:xfrm rot="10800000">
                <a:off x="301" y="655"/>
                <a:ext cx="17" cy="46"/>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28" name="Rectangle 12676"/>
              <p:cNvSpPr>
                <a:spLocks noChangeArrowheads="1"/>
              </p:cNvSpPr>
              <p:nvPr/>
            </p:nvSpPr>
            <p:spPr bwMode="auto">
              <a:xfrm rot="10800000">
                <a:off x="301" y="693"/>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29" name="Rectangle 12677"/>
              <p:cNvSpPr>
                <a:spLocks noChangeArrowheads="1"/>
              </p:cNvSpPr>
              <p:nvPr/>
            </p:nvSpPr>
            <p:spPr bwMode="auto">
              <a:xfrm rot="10800000">
                <a:off x="447" y="609"/>
                <a:ext cx="29"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30" name="Rectangle 12678"/>
              <p:cNvSpPr>
                <a:spLocks noChangeArrowheads="1"/>
              </p:cNvSpPr>
              <p:nvPr/>
            </p:nvSpPr>
            <p:spPr bwMode="auto">
              <a:xfrm rot="10800000">
                <a:off x="465" y="693"/>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31" name="Rectangle 12679"/>
              <p:cNvSpPr>
                <a:spLocks noChangeArrowheads="1"/>
              </p:cNvSpPr>
              <p:nvPr/>
            </p:nvSpPr>
            <p:spPr bwMode="auto">
              <a:xfrm rot="10800000">
                <a:off x="458" y="637"/>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32" name="Rectangle 12680"/>
              <p:cNvSpPr>
                <a:spLocks noChangeArrowheads="1"/>
              </p:cNvSpPr>
              <p:nvPr/>
            </p:nvSpPr>
            <p:spPr bwMode="auto">
              <a:xfrm rot="10800000" flipH="1">
                <a:off x="454" y="311"/>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33" name="Rectangle 12681"/>
              <p:cNvSpPr>
                <a:spLocks noChangeArrowheads="1"/>
              </p:cNvSpPr>
              <p:nvPr/>
            </p:nvSpPr>
            <p:spPr bwMode="auto">
              <a:xfrm rot="10800000" flipH="1">
                <a:off x="455" y="285"/>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34" name="Rectangle 12682"/>
              <p:cNvSpPr>
                <a:spLocks noChangeArrowheads="1"/>
              </p:cNvSpPr>
              <p:nvPr/>
            </p:nvSpPr>
            <p:spPr bwMode="auto">
              <a:xfrm rot="10800000" flipH="1">
                <a:off x="453" y="359"/>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35" name="Rectangle 12683"/>
              <p:cNvSpPr>
                <a:spLocks noChangeArrowheads="1"/>
              </p:cNvSpPr>
              <p:nvPr/>
            </p:nvSpPr>
            <p:spPr bwMode="auto">
              <a:xfrm rot="10800000" flipH="1">
                <a:off x="454" y="333"/>
                <a:ext cx="35"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36" name="Rectangle 12684"/>
              <p:cNvSpPr>
                <a:spLocks noChangeArrowheads="1"/>
              </p:cNvSpPr>
              <p:nvPr/>
            </p:nvSpPr>
            <p:spPr bwMode="auto">
              <a:xfrm rot="27000000">
                <a:off x="456" y="385"/>
                <a:ext cx="29" cy="29"/>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37" name="Rectangle 12685"/>
              <p:cNvSpPr>
                <a:spLocks noChangeArrowheads="1"/>
              </p:cNvSpPr>
              <p:nvPr/>
            </p:nvSpPr>
            <p:spPr bwMode="auto">
              <a:xfrm>
                <a:off x="312" y="40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38" name="Rectangle 12686"/>
              <p:cNvSpPr>
                <a:spLocks noChangeArrowheads="1"/>
              </p:cNvSpPr>
              <p:nvPr/>
            </p:nvSpPr>
            <p:spPr bwMode="auto">
              <a:xfrm>
                <a:off x="338" y="40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39" name="Rectangle 12687"/>
              <p:cNvSpPr>
                <a:spLocks noChangeArrowheads="1"/>
              </p:cNvSpPr>
              <p:nvPr/>
            </p:nvSpPr>
            <p:spPr bwMode="auto">
              <a:xfrm>
                <a:off x="366" y="40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40" name="Rectangle 12688"/>
              <p:cNvSpPr>
                <a:spLocks noChangeArrowheads="1"/>
              </p:cNvSpPr>
              <p:nvPr/>
            </p:nvSpPr>
            <p:spPr bwMode="auto">
              <a:xfrm>
                <a:off x="418" y="399"/>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41" name="Rectangle 12689"/>
              <p:cNvSpPr>
                <a:spLocks noChangeArrowheads="1"/>
              </p:cNvSpPr>
              <p:nvPr/>
            </p:nvSpPr>
            <p:spPr bwMode="auto">
              <a:xfrm>
                <a:off x="464" y="402"/>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42" name="Rectangle 12690"/>
              <p:cNvSpPr>
                <a:spLocks noChangeArrowheads="1"/>
              </p:cNvSpPr>
              <p:nvPr/>
            </p:nvSpPr>
            <p:spPr bwMode="auto">
              <a:xfrm>
                <a:off x="342" y="59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43" name="Rectangle 12691"/>
              <p:cNvSpPr>
                <a:spLocks noChangeArrowheads="1"/>
              </p:cNvSpPr>
              <p:nvPr/>
            </p:nvSpPr>
            <p:spPr bwMode="auto">
              <a:xfrm>
                <a:off x="364" y="591"/>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44" name="Rectangle 12692"/>
              <p:cNvSpPr>
                <a:spLocks noChangeArrowheads="1"/>
              </p:cNvSpPr>
              <p:nvPr/>
            </p:nvSpPr>
            <p:spPr bwMode="auto">
              <a:xfrm>
                <a:off x="386" y="599"/>
                <a:ext cx="12"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45" name="Rectangle 12693"/>
              <p:cNvSpPr>
                <a:spLocks noChangeArrowheads="1"/>
              </p:cNvSpPr>
              <p:nvPr/>
            </p:nvSpPr>
            <p:spPr bwMode="auto">
              <a:xfrm>
                <a:off x="414" y="584"/>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46" name="Rectangle 12694"/>
              <p:cNvSpPr>
                <a:spLocks noChangeArrowheads="1"/>
              </p:cNvSpPr>
              <p:nvPr/>
            </p:nvSpPr>
            <p:spPr bwMode="auto">
              <a:xfrm>
                <a:off x="450" y="588"/>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47" name="Rectangle 12695"/>
              <p:cNvSpPr>
                <a:spLocks noChangeArrowheads="1"/>
              </p:cNvSpPr>
              <p:nvPr/>
            </p:nvSpPr>
            <p:spPr bwMode="auto">
              <a:xfrm>
                <a:off x="446" y="590"/>
                <a:ext cx="6"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48" name="Rectangle 12696"/>
              <p:cNvSpPr>
                <a:spLocks noChangeArrowheads="1"/>
              </p:cNvSpPr>
              <p:nvPr/>
            </p:nvSpPr>
            <p:spPr bwMode="auto">
              <a:xfrm>
                <a:off x="438" y="283"/>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49" name="Rectangle 12697"/>
              <p:cNvSpPr>
                <a:spLocks noChangeArrowheads="1"/>
              </p:cNvSpPr>
              <p:nvPr/>
            </p:nvSpPr>
            <p:spPr bwMode="auto">
              <a:xfrm>
                <a:off x="444" y="283"/>
                <a:ext cx="6" cy="17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50" name="Rectangle 12698"/>
              <p:cNvSpPr>
                <a:spLocks noChangeArrowheads="1"/>
              </p:cNvSpPr>
              <p:nvPr/>
            </p:nvSpPr>
            <p:spPr bwMode="auto">
              <a:xfrm rot="27000000">
                <a:off x="377" y="420"/>
                <a:ext cx="58" cy="184"/>
              </a:xfrm>
              <a:prstGeom prst="rect">
                <a:avLst/>
              </a:prstGeom>
              <a:solidFill>
                <a:srgbClr val="00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7451" name="Rectangle 12699"/>
              <p:cNvSpPr>
                <a:spLocks noChangeArrowheads="1"/>
              </p:cNvSpPr>
              <p:nvPr/>
            </p:nvSpPr>
            <p:spPr bwMode="auto">
              <a:xfrm rot="27000000">
                <a:off x="359" y="420"/>
                <a:ext cx="75" cy="184"/>
              </a:xfrm>
              <a:prstGeom prst="rect">
                <a:avLst/>
              </a:prstGeom>
              <a:solidFill>
                <a:srgbClr val="00FFFF">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sz="400" b="0">
                    <a:ea typeface="MS PGothic" pitchFamily="34" charset="-128"/>
                  </a:rPr>
                  <a:t>1    </a:t>
                </a: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altLang="ja-JP" sz="400" b="0">
                  <a:ea typeface="MS PGothic" pitchFamily="34" charset="-128"/>
                </a:endParaRPr>
              </a:p>
              <a:p>
                <a:pPr algn="ctr"/>
                <a:endParaRPr lang="en-US" sz="400" b="0"/>
              </a:p>
            </p:txBody>
          </p:sp>
          <p:sp>
            <p:nvSpPr>
              <p:cNvPr id="87452" name="Rectangle 12700"/>
              <p:cNvSpPr>
                <a:spLocks noChangeArrowheads="1"/>
              </p:cNvSpPr>
              <p:nvPr/>
            </p:nvSpPr>
            <p:spPr bwMode="auto">
              <a:xfrm rot="27000000">
                <a:off x="301" y="637"/>
                <a:ext cx="23" cy="29"/>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53" name="Rectangle 12701"/>
              <p:cNvSpPr>
                <a:spLocks noChangeArrowheads="1"/>
              </p:cNvSpPr>
              <p:nvPr/>
            </p:nvSpPr>
            <p:spPr bwMode="auto">
              <a:xfrm rot="27000000">
                <a:off x="348" y="269"/>
                <a:ext cx="29" cy="46"/>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7454" name="Group 12702"/>
              <p:cNvGrpSpPr>
                <a:grpSpLocks/>
              </p:cNvGrpSpPr>
              <p:nvPr/>
            </p:nvGrpSpPr>
            <p:grpSpPr bwMode="auto">
              <a:xfrm rot="5400000">
                <a:off x="307" y="263"/>
                <a:ext cx="69" cy="79"/>
                <a:chOff x="2801" y="2045"/>
                <a:chExt cx="69" cy="79"/>
              </a:xfrm>
            </p:grpSpPr>
            <p:sp>
              <p:nvSpPr>
                <p:cNvPr id="87455" name="Rectangle 12703"/>
                <p:cNvSpPr>
                  <a:spLocks noChangeArrowheads="1"/>
                </p:cNvSpPr>
                <p:nvPr/>
              </p:nvSpPr>
              <p:spPr bwMode="auto">
                <a:xfrm rot="5400000">
                  <a:off x="2816" y="2049"/>
                  <a:ext cx="40" cy="69"/>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56" name="Rectangle 12704"/>
                <p:cNvSpPr>
                  <a:spLocks noChangeArrowheads="1"/>
                </p:cNvSpPr>
                <p:nvPr/>
              </p:nvSpPr>
              <p:spPr bwMode="auto">
                <a:xfrm rot="10800000">
                  <a:off x="2828" y="2107"/>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57" name="Rectangle 12705"/>
                <p:cNvSpPr>
                  <a:spLocks noChangeArrowheads="1"/>
                </p:cNvSpPr>
                <p:nvPr/>
              </p:nvSpPr>
              <p:spPr bwMode="auto">
                <a:xfrm rot="10800000">
                  <a:off x="2846"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58" name="Rectangle 12706"/>
                <p:cNvSpPr>
                  <a:spLocks noChangeArrowheads="1"/>
                </p:cNvSpPr>
                <p:nvPr/>
              </p:nvSpPr>
              <p:spPr bwMode="auto">
                <a:xfrm rot="10800000">
                  <a:off x="2811" y="2045"/>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7459" name="Rectangle 12707"/>
              <p:cNvSpPr>
                <a:spLocks noChangeArrowheads="1"/>
              </p:cNvSpPr>
              <p:nvPr/>
            </p:nvSpPr>
            <p:spPr bwMode="auto">
              <a:xfrm rot="10800000" flipH="1">
                <a:off x="468" y="406"/>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60" name="Line 12708"/>
              <p:cNvSpPr>
                <a:spLocks noChangeShapeType="1"/>
              </p:cNvSpPr>
              <p:nvPr/>
            </p:nvSpPr>
            <p:spPr bwMode="auto">
              <a:xfrm>
                <a:off x="225" y="682"/>
                <a:ext cx="82"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61" name="Line 12709"/>
              <p:cNvSpPr>
                <a:spLocks noChangeShapeType="1"/>
              </p:cNvSpPr>
              <p:nvPr/>
            </p:nvSpPr>
            <p:spPr bwMode="auto">
              <a:xfrm>
                <a:off x="226" y="297"/>
                <a:ext cx="69"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62" name="Line 12710"/>
              <p:cNvSpPr>
                <a:spLocks noChangeShapeType="1"/>
              </p:cNvSpPr>
              <p:nvPr/>
            </p:nvSpPr>
            <p:spPr bwMode="auto">
              <a:xfrm>
                <a:off x="289" y="219"/>
                <a:ext cx="0" cy="135"/>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63" name="Line 12711"/>
              <p:cNvSpPr>
                <a:spLocks noChangeShapeType="1"/>
              </p:cNvSpPr>
              <p:nvPr/>
            </p:nvSpPr>
            <p:spPr bwMode="auto">
              <a:xfrm>
                <a:off x="318" y="217"/>
                <a:ext cx="0" cy="135"/>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64" name="Line 12712"/>
              <p:cNvSpPr>
                <a:spLocks noChangeShapeType="1"/>
              </p:cNvSpPr>
              <p:nvPr/>
            </p:nvSpPr>
            <p:spPr bwMode="auto">
              <a:xfrm>
                <a:off x="346" y="218"/>
                <a:ext cx="0" cy="135"/>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65" name="Line 12713"/>
              <p:cNvSpPr>
                <a:spLocks noChangeShapeType="1"/>
              </p:cNvSpPr>
              <p:nvPr/>
            </p:nvSpPr>
            <p:spPr bwMode="auto">
              <a:xfrm flipH="1">
                <a:off x="480" y="294"/>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66" name="Line 12714"/>
              <p:cNvSpPr>
                <a:spLocks noChangeShapeType="1"/>
              </p:cNvSpPr>
              <p:nvPr/>
            </p:nvSpPr>
            <p:spPr bwMode="auto">
              <a:xfrm flipH="1">
                <a:off x="480" y="319"/>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67" name="Line 12715"/>
              <p:cNvSpPr>
                <a:spLocks noChangeShapeType="1"/>
              </p:cNvSpPr>
              <p:nvPr/>
            </p:nvSpPr>
            <p:spPr bwMode="auto">
              <a:xfrm flipH="1">
                <a:off x="482" y="341"/>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68" name="Line 12716"/>
              <p:cNvSpPr>
                <a:spLocks noChangeShapeType="1"/>
              </p:cNvSpPr>
              <p:nvPr/>
            </p:nvSpPr>
            <p:spPr bwMode="auto">
              <a:xfrm flipH="1">
                <a:off x="482" y="367"/>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69" name="Line 12717"/>
              <p:cNvSpPr>
                <a:spLocks noChangeShapeType="1"/>
              </p:cNvSpPr>
              <p:nvPr/>
            </p:nvSpPr>
            <p:spPr bwMode="auto">
              <a:xfrm flipH="1">
                <a:off x="484" y="396"/>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70" name="Line 12718"/>
              <p:cNvSpPr>
                <a:spLocks noChangeShapeType="1"/>
              </p:cNvSpPr>
              <p:nvPr/>
            </p:nvSpPr>
            <p:spPr bwMode="auto">
              <a:xfrm flipH="1">
                <a:off x="484" y="573"/>
                <a:ext cx="64"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71" name="Line 12719"/>
              <p:cNvSpPr>
                <a:spLocks noChangeShapeType="1"/>
              </p:cNvSpPr>
              <p:nvPr/>
            </p:nvSpPr>
            <p:spPr bwMode="auto">
              <a:xfrm flipH="1">
                <a:off x="466" y="622"/>
                <a:ext cx="78"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72" name="Line 12720"/>
              <p:cNvSpPr>
                <a:spLocks noChangeShapeType="1"/>
              </p:cNvSpPr>
              <p:nvPr/>
            </p:nvSpPr>
            <p:spPr bwMode="auto">
              <a:xfrm flipH="1">
                <a:off x="474" y="669"/>
                <a:ext cx="72" cy="0"/>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73" name="Line 12721"/>
              <p:cNvSpPr>
                <a:spLocks noChangeShapeType="1"/>
              </p:cNvSpPr>
              <p:nvPr/>
            </p:nvSpPr>
            <p:spPr bwMode="auto">
              <a:xfrm flipV="1">
                <a:off x="339" y="646"/>
                <a:ext cx="0" cy="129"/>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74" name="Line 12722"/>
              <p:cNvSpPr>
                <a:spLocks noChangeShapeType="1"/>
              </p:cNvSpPr>
              <p:nvPr/>
            </p:nvSpPr>
            <p:spPr bwMode="auto">
              <a:xfrm flipV="1">
                <a:off x="391" y="639"/>
                <a:ext cx="15" cy="138"/>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75" name="Line 12723"/>
              <p:cNvSpPr>
                <a:spLocks noChangeShapeType="1"/>
              </p:cNvSpPr>
              <p:nvPr/>
            </p:nvSpPr>
            <p:spPr bwMode="auto">
              <a:xfrm flipV="1">
                <a:off x="415" y="622"/>
                <a:ext cx="0" cy="152"/>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76" name="Line 12724"/>
              <p:cNvSpPr>
                <a:spLocks noChangeShapeType="1"/>
              </p:cNvSpPr>
              <p:nvPr/>
            </p:nvSpPr>
            <p:spPr bwMode="auto">
              <a:xfrm flipV="1">
                <a:off x="436" y="727"/>
                <a:ext cx="0" cy="48"/>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77" name="Rectangle 12725"/>
              <p:cNvSpPr>
                <a:spLocks noChangeArrowheads="1"/>
              </p:cNvSpPr>
              <p:nvPr/>
            </p:nvSpPr>
            <p:spPr bwMode="auto">
              <a:xfrm>
                <a:off x="388" y="393"/>
                <a:ext cx="12" cy="35"/>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78" name="Rectangle 12726"/>
              <p:cNvSpPr>
                <a:spLocks noChangeArrowheads="1"/>
              </p:cNvSpPr>
              <p:nvPr/>
            </p:nvSpPr>
            <p:spPr bwMode="auto">
              <a:xfrm rot="10800000">
                <a:off x="384" y="313"/>
                <a:ext cx="17"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79" name="Freeform 12727"/>
              <p:cNvSpPr>
                <a:spLocks/>
              </p:cNvSpPr>
              <p:nvPr/>
            </p:nvSpPr>
            <p:spPr bwMode="auto">
              <a:xfrm>
                <a:off x="392" y="315"/>
                <a:ext cx="27" cy="117"/>
              </a:xfrm>
              <a:custGeom>
                <a:avLst/>
                <a:gdLst>
                  <a:gd name="T0" fmla="*/ 0 w 27"/>
                  <a:gd name="T1" fmla="*/ 0 h 117"/>
                  <a:gd name="T2" fmla="*/ 0 w 27"/>
                  <a:gd name="T3" fmla="*/ 34 h 117"/>
                  <a:gd name="T4" fmla="*/ 27 w 27"/>
                  <a:gd name="T5" fmla="*/ 61 h 117"/>
                  <a:gd name="T6" fmla="*/ 27 w 27"/>
                  <a:gd name="T7" fmla="*/ 117 h 117"/>
                </a:gdLst>
                <a:ahLst/>
                <a:cxnLst>
                  <a:cxn ang="0">
                    <a:pos x="T0" y="T1"/>
                  </a:cxn>
                  <a:cxn ang="0">
                    <a:pos x="T2" y="T3"/>
                  </a:cxn>
                  <a:cxn ang="0">
                    <a:pos x="T4" y="T5"/>
                  </a:cxn>
                  <a:cxn ang="0">
                    <a:pos x="T6" y="T7"/>
                  </a:cxn>
                </a:cxnLst>
                <a:rect l="0" t="0" r="r" b="b"/>
                <a:pathLst>
                  <a:path w="27" h="117">
                    <a:moveTo>
                      <a:pt x="0" y="0"/>
                    </a:moveTo>
                    <a:lnTo>
                      <a:pt x="0" y="34"/>
                    </a:lnTo>
                    <a:lnTo>
                      <a:pt x="27" y="61"/>
                    </a:lnTo>
                    <a:lnTo>
                      <a:pt x="27" y="117"/>
                    </a:lnTo>
                  </a:path>
                </a:pathLst>
              </a:custGeom>
              <a:noFill/>
              <a:ln w="222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80" name="Rectangle 12728"/>
              <p:cNvSpPr>
                <a:spLocks noChangeArrowheads="1"/>
              </p:cNvSpPr>
              <p:nvPr/>
            </p:nvSpPr>
            <p:spPr bwMode="auto">
              <a:xfrm rot="27000000">
                <a:off x="381" y="345"/>
                <a:ext cx="29" cy="2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81" name="Freeform 12729"/>
              <p:cNvSpPr>
                <a:spLocks/>
              </p:cNvSpPr>
              <p:nvPr/>
            </p:nvSpPr>
            <p:spPr bwMode="auto">
              <a:xfrm>
                <a:off x="417" y="278"/>
                <a:ext cx="27" cy="90"/>
              </a:xfrm>
              <a:custGeom>
                <a:avLst/>
                <a:gdLst>
                  <a:gd name="T0" fmla="*/ 27 w 27"/>
                  <a:gd name="T1" fmla="*/ 0 h 90"/>
                  <a:gd name="T2" fmla="*/ 0 w 27"/>
                  <a:gd name="T3" fmla="*/ 0 h 90"/>
                  <a:gd name="T4" fmla="*/ 0 w 27"/>
                  <a:gd name="T5" fmla="*/ 71 h 90"/>
                  <a:gd name="T6" fmla="*/ 19 w 27"/>
                  <a:gd name="T7" fmla="*/ 90 h 90"/>
                  <a:gd name="T8" fmla="*/ 27 w 27"/>
                  <a:gd name="T9" fmla="*/ 90 h 90"/>
                  <a:gd name="T10" fmla="*/ 27 w 27"/>
                  <a:gd name="T11" fmla="*/ 0 h 90"/>
                </a:gdLst>
                <a:ahLst/>
                <a:cxnLst>
                  <a:cxn ang="0">
                    <a:pos x="T0" y="T1"/>
                  </a:cxn>
                  <a:cxn ang="0">
                    <a:pos x="T2" y="T3"/>
                  </a:cxn>
                  <a:cxn ang="0">
                    <a:pos x="T4" y="T5"/>
                  </a:cxn>
                  <a:cxn ang="0">
                    <a:pos x="T6" y="T7"/>
                  </a:cxn>
                  <a:cxn ang="0">
                    <a:pos x="T8" y="T9"/>
                  </a:cxn>
                  <a:cxn ang="0">
                    <a:pos x="T10" y="T11"/>
                  </a:cxn>
                </a:cxnLst>
                <a:rect l="0" t="0" r="r" b="b"/>
                <a:pathLst>
                  <a:path w="27" h="90">
                    <a:moveTo>
                      <a:pt x="27" y="0"/>
                    </a:moveTo>
                    <a:lnTo>
                      <a:pt x="0" y="0"/>
                    </a:lnTo>
                    <a:lnTo>
                      <a:pt x="0" y="71"/>
                    </a:lnTo>
                    <a:lnTo>
                      <a:pt x="19" y="90"/>
                    </a:lnTo>
                    <a:lnTo>
                      <a:pt x="27" y="90"/>
                    </a:lnTo>
                    <a:lnTo>
                      <a:pt x="27" y="0"/>
                    </a:lnTo>
                    <a:close/>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82" name="Rectangle 12730"/>
              <p:cNvSpPr>
                <a:spLocks noChangeArrowheads="1"/>
              </p:cNvSpPr>
              <p:nvPr/>
            </p:nvSpPr>
            <p:spPr bwMode="auto">
              <a:xfrm rot="10800000" flipH="1">
                <a:off x="436" y="284"/>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83" name="Rectangle 12731"/>
              <p:cNvSpPr>
                <a:spLocks noChangeArrowheads="1"/>
              </p:cNvSpPr>
              <p:nvPr/>
            </p:nvSpPr>
            <p:spPr bwMode="auto">
              <a:xfrm rot="10800000" flipH="1">
                <a:off x="434" y="358"/>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84" name="Rectangle 12732"/>
              <p:cNvSpPr>
                <a:spLocks noChangeArrowheads="1"/>
              </p:cNvSpPr>
              <p:nvPr/>
            </p:nvSpPr>
            <p:spPr bwMode="auto">
              <a:xfrm rot="10800000" flipH="1">
                <a:off x="435" y="332"/>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85" name="Rectangle 12733"/>
              <p:cNvSpPr>
                <a:spLocks noChangeArrowheads="1"/>
              </p:cNvSpPr>
              <p:nvPr/>
            </p:nvSpPr>
            <p:spPr bwMode="auto">
              <a:xfrm rot="10800000" flipH="1">
                <a:off x="435" y="310"/>
                <a:ext cx="35" cy="17"/>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86" name="Rectangle 12734"/>
              <p:cNvSpPr>
                <a:spLocks noChangeArrowheads="1"/>
              </p:cNvSpPr>
              <p:nvPr/>
            </p:nvSpPr>
            <p:spPr bwMode="auto">
              <a:xfrm rot="27000000">
                <a:off x="381" y="387"/>
                <a:ext cx="29" cy="23"/>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87" name="Rectangle 12735"/>
              <p:cNvSpPr>
                <a:spLocks noChangeArrowheads="1"/>
              </p:cNvSpPr>
              <p:nvPr/>
            </p:nvSpPr>
            <p:spPr bwMode="auto">
              <a:xfrm rot="27000000">
                <a:off x="399" y="398"/>
                <a:ext cx="46" cy="1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88" name="Rectangle 12736"/>
              <p:cNvSpPr>
                <a:spLocks noChangeArrowheads="1"/>
              </p:cNvSpPr>
              <p:nvPr/>
            </p:nvSpPr>
            <p:spPr bwMode="auto">
              <a:xfrm rot="10800000">
                <a:off x="378" y="278"/>
                <a:ext cx="23" cy="17"/>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89" name="Rectangle 12737"/>
              <p:cNvSpPr>
                <a:spLocks noChangeArrowheads="1"/>
              </p:cNvSpPr>
              <p:nvPr/>
            </p:nvSpPr>
            <p:spPr bwMode="auto">
              <a:xfrm rot="10800000">
                <a:off x="383" y="286"/>
                <a:ext cx="17" cy="35"/>
              </a:xfrm>
              <a:prstGeom prst="rect">
                <a:avLst/>
              </a:prstGeom>
              <a:solidFill>
                <a:srgbClr val="FF0000">
                  <a:alpha val="5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87490" name="Line 12738"/>
              <p:cNvSpPr>
                <a:spLocks noChangeShapeType="1"/>
              </p:cNvSpPr>
              <p:nvPr/>
            </p:nvSpPr>
            <p:spPr bwMode="auto">
              <a:xfrm>
                <a:off x="420" y="219"/>
                <a:ext cx="0" cy="194"/>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491" name="Line 12739"/>
              <p:cNvSpPr>
                <a:spLocks noChangeShapeType="1"/>
              </p:cNvSpPr>
              <p:nvPr/>
            </p:nvSpPr>
            <p:spPr bwMode="auto">
              <a:xfrm>
                <a:off x="393" y="218"/>
                <a:ext cx="0" cy="184"/>
              </a:xfrm>
              <a:prstGeom prst="line">
                <a:avLst/>
              </a:prstGeom>
              <a:noFill/>
              <a:ln w="9525">
                <a:solidFill>
                  <a:srgbClr val="00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6" name="Rectangle 4"/>
          <p:cNvSpPr>
            <a:spLocks noGrp="1" noChangeArrowheads="1"/>
          </p:cNvSpPr>
          <p:nvPr>
            <p:ph type="title"/>
          </p:nvPr>
        </p:nvSpPr>
        <p:spPr>
          <a:noFill/>
          <a:ln/>
        </p:spPr>
        <p:txBody>
          <a:bodyPr/>
          <a:lstStyle/>
          <a:p>
            <a:r>
              <a:rPr lang="en-US"/>
              <a:t>4.1  Schematic Diagram</a:t>
            </a:r>
          </a:p>
        </p:txBody>
      </p:sp>
      <p:sp>
        <p:nvSpPr>
          <p:cNvPr id="18437" name="Rectangle 5"/>
          <p:cNvSpPr>
            <a:spLocks noGrp="1" noChangeArrowheads="1"/>
          </p:cNvSpPr>
          <p:nvPr>
            <p:ph type="body" idx="1"/>
          </p:nvPr>
        </p:nvSpPr>
        <p:spPr/>
        <p:txBody>
          <a:bodyPr/>
          <a:lstStyle/>
          <a:p>
            <a:r>
              <a:rPr lang="en-US" altLang="ja-JP">
                <a:ea typeface="MS PGothic" pitchFamily="34" charset="-128"/>
              </a:rPr>
              <a:t>Chapter 4 deals with specifications of the circuit.</a:t>
            </a:r>
          </a:p>
          <a:p>
            <a:r>
              <a:rPr lang="en-US" altLang="ja-JP">
                <a:ea typeface="MS PGothic" pitchFamily="34" charset="-128"/>
              </a:rPr>
              <a:t>Section 4.2</a:t>
            </a:r>
            <a:r>
              <a:rPr lang="en-US"/>
              <a:t> will deal with the designations for each of the I/O ports of the </a:t>
            </a:r>
            <a:r>
              <a:rPr lang="en-US" altLang="ja-JP">
                <a:ea typeface="MS PGothic" pitchFamily="34" charset="-128"/>
              </a:rPr>
              <a:t>PIC</a:t>
            </a:r>
            <a:r>
              <a:rPr lang="en-US"/>
              <a:t>16</a:t>
            </a:r>
            <a:r>
              <a:rPr lang="en-US" altLang="ja-JP">
                <a:ea typeface="MS PGothic" pitchFamily="34" charset="-128"/>
              </a:rPr>
              <a:t>F</a:t>
            </a:r>
            <a:r>
              <a:rPr lang="en-US"/>
              <a:t>684 chip.</a:t>
            </a:r>
          </a:p>
          <a:p>
            <a:r>
              <a:rPr lang="en-US" altLang="ja-JP">
                <a:ea typeface="MS PGothic" pitchFamily="34" charset="-128"/>
              </a:rPr>
              <a:t>Section 4.3</a:t>
            </a:r>
            <a:r>
              <a:rPr lang="en-US"/>
              <a:t> will </a:t>
            </a:r>
            <a:r>
              <a:rPr lang="en-US" altLang="ja-JP">
                <a:ea typeface="MS PGothic" pitchFamily="34" charset="-128"/>
              </a:rPr>
              <a:t>deal with</a:t>
            </a:r>
            <a:r>
              <a:rPr lang="en-US"/>
              <a:t> the entire circuit’s schematic diagram.</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p:txBody>
          <a:bodyPr/>
          <a:lstStyle/>
          <a:p>
            <a:r>
              <a:rPr lang="en-US"/>
              <a:t>4.2 Port Designations</a:t>
            </a:r>
          </a:p>
        </p:txBody>
      </p:sp>
      <p:sp>
        <p:nvSpPr>
          <p:cNvPr id="19463" name="Rectangle 7"/>
          <p:cNvSpPr>
            <a:spLocks noChangeArrowheads="1"/>
          </p:cNvSpPr>
          <p:nvPr/>
        </p:nvSpPr>
        <p:spPr bwMode="auto">
          <a:xfrm>
            <a:off x="1987550" y="3509963"/>
            <a:ext cx="2959100" cy="228600"/>
          </a:xfrm>
          <a:prstGeom prst="rect">
            <a:avLst/>
          </a:prstGeom>
          <a:gradFill rotWithShape="1">
            <a:gsLst>
              <a:gs pos="0">
                <a:srgbClr val="FFFFFF"/>
              </a:gs>
              <a:gs pos="16000">
                <a:srgbClr val="1F1F1F"/>
              </a:gs>
              <a:gs pos="17999">
                <a:srgbClr val="FFFFFF"/>
              </a:gs>
              <a:gs pos="42000">
                <a:srgbClr val="636363"/>
              </a:gs>
              <a:gs pos="53000">
                <a:srgbClr val="CFCFCF"/>
              </a:gs>
              <a:gs pos="66000">
                <a:srgbClr val="CFCFCF"/>
              </a:gs>
              <a:gs pos="75999">
                <a:srgbClr val="1F1F1F"/>
              </a:gs>
              <a:gs pos="78999">
                <a:srgbClr val="FFFFFF"/>
              </a:gs>
              <a:gs pos="100000">
                <a:srgbClr val="7F7F7F"/>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64" name="Rectangle 8"/>
          <p:cNvSpPr>
            <a:spLocks noChangeArrowheads="1"/>
          </p:cNvSpPr>
          <p:nvPr/>
        </p:nvSpPr>
        <p:spPr bwMode="auto">
          <a:xfrm>
            <a:off x="1987550" y="4027488"/>
            <a:ext cx="2959100" cy="227012"/>
          </a:xfrm>
          <a:prstGeom prst="rect">
            <a:avLst/>
          </a:prstGeom>
          <a:gradFill rotWithShape="1">
            <a:gsLst>
              <a:gs pos="0">
                <a:srgbClr val="FFFFFF"/>
              </a:gs>
              <a:gs pos="16000">
                <a:srgbClr val="1F1F1F"/>
              </a:gs>
              <a:gs pos="17999">
                <a:srgbClr val="FFFFFF"/>
              </a:gs>
              <a:gs pos="42000">
                <a:srgbClr val="636363"/>
              </a:gs>
              <a:gs pos="53000">
                <a:srgbClr val="CFCFCF"/>
              </a:gs>
              <a:gs pos="66000">
                <a:srgbClr val="CFCFCF"/>
              </a:gs>
              <a:gs pos="75999">
                <a:srgbClr val="1F1F1F"/>
              </a:gs>
              <a:gs pos="78999">
                <a:srgbClr val="FFFFFF"/>
              </a:gs>
              <a:gs pos="100000">
                <a:srgbClr val="7F7F7F"/>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65" name="Rectangle 9"/>
          <p:cNvSpPr>
            <a:spLocks noChangeArrowheads="1"/>
          </p:cNvSpPr>
          <p:nvPr/>
        </p:nvSpPr>
        <p:spPr bwMode="auto">
          <a:xfrm>
            <a:off x="1987550" y="4546600"/>
            <a:ext cx="2959100" cy="227013"/>
          </a:xfrm>
          <a:prstGeom prst="rect">
            <a:avLst/>
          </a:prstGeom>
          <a:gradFill rotWithShape="1">
            <a:gsLst>
              <a:gs pos="0">
                <a:srgbClr val="FFFFFF"/>
              </a:gs>
              <a:gs pos="16000">
                <a:srgbClr val="1F1F1F"/>
              </a:gs>
              <a:gs pos="17999">
                <a:srgbClr val="FFFFFF"/>
              </a:gs>
              <a:gs pos="42000">
                <a:srgbClr val="636363"/>
              </a:gs>
              <a:gs pos="53000">
                <a:srgbClr val="CFCFCF"/>
              </a:gs>
              <a:gs pos="66000">
                <a:srgbClr val="CFCFCF"/>
              </a:gs>
              <a:gs pos="75999">
                <a:srgbClr val="1F1F1F"/>
              </a:gs>
              <a:gs pos="78999">
                <a:srgbClr val="FFFFFF"/>
              </a:gs>
              <a:gs pos="100000">
                <a:srgbClr val="7F7F7F"/>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66" name="Rectangle 10"/>
          <p:cNvSpPr>
            <a:spLocks noChangeArrowheads="1"/>
          </p:cNvSpPr>
          <p:nvPr/>
        </p:nvSpPr>
        <p:spPr bwMode="auto">
          <a:xfrm>
            <a:off x="1987550" y="5065713"/>
            <a:ext cx="2959100" cy="228600"/>
          </a:xfrm>
          <a:prstGeom prst="rect">
            <a:avLst/>
          </a:prstGeom>
          <a:gradFill rotWithShape="1">
            <a:gsLst>
              <a:gs pos="0">
                <a:srgbClr val="FFFFFF"/>
              </a:gs>
              <a:gs pos="16000">
                <a:srgbClr val="1F1F1F"/>
              </a:gs>
              <a:gs pos="17999">
                <a:srgbClr val="FFFFFF"/>
              </a:gs>
              <a:gs pos="42000">
                <a:srgbClr val="636363"/>
              </a:gs>
              <a:gs pos="53000">
                <a:srgbClr val="CFCFCF"/>
              </a:gs>
              <a:gs pos="66000">
                <a:srgbClr val="CFCFCF"/>
              </a:gs>
              <a:gs pos="75999">
                <a:srgbClr val="1F1F1F"/>
              </a:gs>
              <a:gs pos="78999">
                <a:srgbClr val="FFFFFF"/>
              </a:gs>
              <a:gs pos="100000">
                <a:srgbClr val="7F7F7F"/>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67" name="Rectangle 11"/>
          <p:cNvSpPr>
            <a:spLocks noChangeArrowheads="1"/>
          </p:cNvSpPr>
          <p:nvPr/>
        </p:nvSpPr>
        <p:spPr bwMode="auto">
          <a:xfrm>
            <a:off x="1987550" y="5583238"/>
            <a:ext cx="2959100" cy="227012"/>
          </a:xfrm>
          <a:prstGeom prst="rect">
            <a:avLst/>
          </a:prstGeom>
          <a:gradFill rotWithShape="1">
            <a:gsLst>
              <a:gs pos="0">
                <a:srgbClr val="FFFFFF"/>
              </a:gs>
              <a:gs pos="16000">
                <a:srgbClr val="1F1F1F"/>
              </a:gs>
              <a:gs pos="17999">
                <a:srgbClr val="FFFFFF"/>
              </a:gs>
              <a:gs pos="42000">
                <a:srgbClr val="636363"/>
              </a:gs>
              <a:gs pos="53000">
                <a:srgbClr val="CFCFCF"/>
              </a:gs>
              <a:gs pos="66000">
                <a:srgbClr val="CFCFCF"/>
              </a:gs>
              <a:gs pos="75999">
                <a:srgbClr val="1F1F1F"/>
              </a:gs>
              <a:gs pos="78999">
                <a:srgbClr val="FFFFFF"/>
              </a:gs>
              <a:gs pos="100000">
                <a:srgbClr val="7F7F7F"/>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68" name="Rectangle 12"/>
          <p:cNvSpPr>
            <a:spLocks noChangeArrowheads="1"/>
          </p:cNvSpPr>
          <p:nvPr/>
        </p:nvSpPr>
        <p:spPr bwMode="auto">
          <a:xfrm>
            <a:off x="1987550" y="6102350"/>
            <a:ext cx="2959100" cy="227013"/>
          </a:xfrm>
          <a:prstGeom prst="rect">
            <a:avLst/>
          </a:prstGeom>
          <a:gradFill rotWithShape="1">
            <a:gsLst>
              <a:gs pos="0">
                <a:srgbClr val="FFFFFF"/>
              </a:gs>
              <a:gs pos="16000">
                <a:srgbClr val="1F1F1F"/>
              </a:gs>
              <a:gs pos="17999">
                <a:srgbClr val="FFFFFF"/>
              </a:gs>
              <a:gs pos="42000">
                <a:srgbClr val="636363"/>
              </a:gs>
              <a:gs pos="53000">
                <a:srgbClr val="CFCFCF"/>
              </a:gs>
              <a:gs pos="66000">
                <a:srgbClr val="CFCFCF"/>
              </a:gs>
              <a:gs pos="75999">
                <a:srgbClr val="1F1F1F"/>
              </a:gs>
              <a:gs pos="78999">
                <a:srgbClr val="FFFFFF"/>
              </a:gs>
              <a:gs pos="100000">
                <a:srgbClr val="7F7F7F"/>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69" name="Rectangle 13"/>
          <p:cNvSpPr>
            <a:spLocks noChangeArrowheads="1"/>
          </p:cNvSpPr>
          <p:nvPr/>
        </p:nvSpPr>
        <p:spPr bwMode="auto">
          <a:xfrm>
            <a:off x="1987550" y="6621463"/>
            <a:ext cx="2959100" cy="228600"/>
          </a:xfrm>
          <a:prstGeom prst="rect">
            <a:avLst/>
          </a:prstGeom>
          <a:gradFill rotWithShape="1">
            <a:gsLst>
              <a:gs pos="0">
                <a:srgbClr val="FFFFFF"/>
              </a:gs>
              <a:gs pos="16000">
                <a:srgbClr val="1F1F1F"/>
              </a:gs>
              <a:gs pos="17999">
                <a:srgbClr val="FFFFFF"/>
              </a:gs>
              <a:gs pos="42000">
                <a:srgbClr val="636363"/>
              </a:gs>
              <a:gs pos="53000">
                <a:srgbClr val="CFCFCF"/>
              </a:gs>
              <a:gs pos="66000">
                <a:srgbClr val="CFCFCF"/>
              </a:gs>
              <a:gs pos="75999">
                <a:srgbClr val="1F1F1F"/>
              </a:gs>
              <a:gs pos="78999">
                <a:srgbClr val="FFFFFF"/>
              </a:gs>
              <a:gs pos="100000">
                <a:srgbClr val="7F7F7F"/>
              </a:gs>
            </a:gsLst>
            <a:lin ang="27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60" name="Rectangle 4"/>
          <p:cNvSpPr>
            <a:spLocks noChangeArrowheads="1"/>
          </p:cNvSpPr>
          <p:nvPr/>
        </p:nvSpPr>
        <p:spPr bwMode="auto">
          <a:xfrm>
            <a:off x="2443163" y="3281363"/>
            <a:ext cx="2049462" cy="3870325"/>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61" name="Text Box 5"/>
          <p:cNvSpPr txBox="1">
            <a:spLocks noChangeArrowheads="1"/>
          </p:cNvSpPr>
          <p:nvPr/>
        </p:nvSpPr>
        <p:spPr bwMode="auto">
          <a:xfrm rot="5400000">
            <a:off x="2445544" y="5028407"/>
            <a:ext cx="1970087" cy="4572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2400" b="0">
                <a:solidFill>
                  <a:schemeClr val="bg1"/>
                </a:solidFill>
              </a:rPr>
              <a:t>PIC 16F684</a:t>
            </a:r>
          </a:p>
        </p:txBody>
      </p:sp>
      <p:sp>
        <p:nvSpPr>
          <p:cNvPr id="19462" name="Oval 6"/>
          <p:cNvSpPr>
            <a:spLocks noChangeArrowheads="1"/>
          </p:cNvSpPr>
          <p:nvPr/>
        </p:nvSpPr>
        <p:spPr bwMode="auto">
          <a:xfrm>
            <a:off x="2517775" y="3357563"/>
            <a:ext cx="455613" cy="457200"/>
          </a:xfrm>
          <a:prstGeom prst="ellipse">
            <a:avLst/>
          </a:prstGeom>
          <a:solidFill>
            <a:srgbClr val="3333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70" name="WordArt 14"/>
          <p:cNvSpPr>
            <a:spLocks noChangeArrowheads="1" noChangeShapeType="1" noTextEdit="1"/>
          </p:cNvSpPr>
          <p:nvPr/>
        </p:nvSpPr>
        <p:spPr bwMode="auto">
          <a:xfrm>
            <a:off x="3884613" y="4495800"/>
            <a:ext cx="476250" cy="28575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0">
                  <a:gsLst>
                    <a:gs pos="0">
                      <a:srgbClr val="FF9933"/>
                    </a:gs>
                    <a:gs pos="100000">
                      <a:srgbClr val="FFFF00"/>
                    </a:gs>
                  </a:gsLst>
                  <a:path path="rect">
                    <a:fillToRect l="50000" t="50000" r="50000" b="50000"/>
                  </a:path>
                </a:gradFill>
                <a:latin typeface="Impact"/>
              </a:rPr>
              <a:t>RA1</a:t>
            </a:r>
          </a:p>
        </p:txBody>
      </p:sp>
      <p:sp>
        <p:nvSpPr>
          <p:cNvPr id="19472" name="WordArt 16"/>
          <p:cNvSpPr>
            <a:spLocks noChangeArrowheads="1" noChangeShapeType="1" noTextEdit="1"/>
          </p:cNvSpPr>
          <p:nvPr/>
        </p:nvSpPr>
        <p:spPr bwMode="auto">
          <a:xfrm>
            <a:off x="3884613" y="3967163"/>
            <a:ext cx="476250" cy="28575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0">
                  <a:gsLst>
                    <a:gs pos="0">
                      <a:srgbClr val="FF9933"/>
                    </a:gs>
                    <a:gs pos="100000">
                      <a:srgbClr val="FFFF00"/>
                    </a:gs>
                  </a:gsLst>
                  <a:path path="rect">
                    <a:fillToRect l="50000" t="50000" r="50000" b="50000"/>
                  </a:path>
                </a:gradFill>
                <a:latin typeface="Impact"/>
              </a:rPr>
              <a:t>RA0</a:t>
            </a:r>
          </a:p>
        </p:txBody>
      </p:sp>
      <p:sp>
        <p:nvSpPr>
          <p:cNvPr id="19473" name="WordArt 17"/>
          <p:cNvSpPr>
            <a:spLocks noChangeArrowheads="1" noChangeShapeType="1" noTextEdit="1"/>
          </p:cNvSpPr>
          <p:nvPr/>
        </p:nvSpPr>
        <p:spPr bwMode="auto">
          <a:xfrm>
            <a:off x="3884613" y="5027613"/>
            <a:ext cx="476250" cy="28575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0">
                  <a:gsLst>
                    <a:gs pos="0">
                      <a:srgbClr val="FF9933"/>
                    </a:gs>
                    <a:gs pos="100000">
                      <a:srgbClr val="FFFF00"/>
                    </a:gs>
                  </a:gsLst>
                  <a:path path="rect">
                    <a:fillToRect l="50000" t="50000" r="50000" b="50000"/>
                  </a:path>
                </a:gradFill>
                <a:latin typeface="Impact"/>
              </a:rPr>
              <a:t>RA2</a:t>
            </a:r>
          </a:p>
        </p:txBody>
      </p:sp>
      <p:sp>
        <p:nvSpPr>
          <p:cNvPr id="19474" name="WordArt 18"/>
          <p:cNvSpPr>
            <a:spLocks noChangeArrowheads="1" noChangeShapeType="1" noTextEdit="1"/>
          </p:cNvSpPr>
          <p:nvPr/>
        </p:nvSpPr>
        <p:spPr bwMode="auto">
          <a:xfrm>
            <a:off x="2573338" y="4495800"/>
            <a:ext cx="476250" cy="28575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0">
                  <a:gsLst>
                    <a:gs pos="0">
                      <a:srgbClr val="FF9933"/>
                    </a:gs>
                    <a:gs pos="100000">
                      <a:srgbClr val="FFFF00"/>
                    </a:gs>
                  </a:gsLst>
                  <a:path path="rect">
                    <a:fillToRect l="50000" t="50000" r="50000" b="50000"/>
                  </a:path>
                </a:gradFill>
                <a:latin typeface="Impact"/>
              </a:rPr>
              <a:t>RA4</a:t>
            </a:r>
          </a:p>
        </p:txBody>
      </p:sp>
      <p:sp>
        <p:nvSpPr>
          <p:cNvPr id="19475" name="WordArt 19"/>
          <p:cNvSpPr>
            <a:spLocks noChangeArrowheads="1" noChangeShapeType="1" noTextEdit="1"/>
          </p:cNvSpPr>
          <p:nvPr/>
        </p:nvSpPr>
        <p:spPr bwMode="auto">
          <a:xfrm>
            <a:off x="2573338" y="5027613"/>
            <a:ext cx="476250" cy="28575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0">
                  <a:gsLst>
                    <a:gs pos="0">
                      <a:srgbClr val="FF9933"/>
                    </a:gs>
                    <a:gs pos="100000">
                      <a:srgbClr val="FFFF00"/>
                    </a:gs>
                  </a:gsLst>
                  <a:path path="rect">
                    <a:fillToRect l="50000" t="50000" r="50000" b="50000"/>
                  </a:path>
                </a:gradFill>
                <a:latin typeface="Impact"/>
              </a:rPr>
              <a:t>RA3</a:t>
            </a:r>
          </a:p>
        </p:txBody>
      </p:sp>
      <p:sp>
        <p:nvSpPr>
          <p:cNvPr id="19476" name="WordArt 20"/>
          <p:cNvSpPr>
            <a:spLocks noChangeArrowheads="1" noChangeShapeType="1" noTextEdit="1"/>
          </p:cNvSpPr>
          <p:nvPr/>
        </p:nvSpPr>
        <p:spPr bwMode="auto">
          <a:xfrm>
            <a:off x="2573338" y="3967163"/>
            <a:ext cx="476250" cy="28575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0">
                  <a:gsLst>
                    <a:gs pos="0">
                      <a:srgbClr val="FF9933"/>
                    </a:gs>
                    <a:gs pos="100000">
                      <a:srgbClr val="FFFF00"/>
                    </a:gs>
                  </a:gsLst>
                  <a:path path="rect">
                    <a:fillToRect l="50000" t="50000" r="50000" b="50000"/>
                  </a:path>
                </a:gradFill>
                <a:latin typeface="Impact"/>
              </a:rPr>
              <a:t>RA5</a:t>
            </a:r>
          </a:p>
        </p:txBody>
      </p:sp>
      <p:sp>
        <p:nvSpPr>
          <p:cNvPr id="19477" name="WordArt 21"/>
          <p:cNvSpPr>
            <a:spLocks noChangeArrowheads="1" noChangeShapeType="1" noTextEdit="1"/>
          </p:cNvSpPr>
          <p:nvPr/>
        </p:nvSpPr>
        <p:spPr bwMode="auto">
          <a:xfrm>
            <a:off x="3884613" y="6089650"/>
            <a:ext cx="476250" cy="28575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0">
                  <a:gsLst>
                    <a:gs pos="0">
                      <a:srgbClr val="00FFFF"/>
                    </a:gs>
                    <a:gs pos="100000">
                      <a:srgbClr val="0000FF"/>
                    </a:gs>
                  </a:gsLst>
                  <a:path path="rect">
                    <a:fillToRect l="50000" t="50000" r="50000" b="50000"/>
                  </a:path>
                </a:gradFill>
                <a:latin typeface="Impact"/>
              </a:rPr>
              <a:t>RC1</a:t>
            </a:r>
          </a:p>
        </p:txBody>
      </p:sp>
      <p:sp>
        <p:nvSpPr>
          <p:cNvPr id="19478" name="WordArt 22"/>
          <p:cNvSpPr>
            <a:spLocks noChangeArrowheads="1" noChangeShapeType="1" noTextEdit="1"/>
          </p:cNvSpPr>
          <p:nvPr/>
        </p:nvSpPr>
        <p:spPr bwMode="auto">
          <a:xfrm>
            <a:off x="3884613" y="5557838"/>
            <a:ext cx="476250" cy="28575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0">
                  <a:gsLst>
                    <a:gs pos="0">
                      <a:srgbClr val="00FFFF"/>
                    </a:gs>
                    <a:gs pos="100000">
                      <a:srgbClr val="0000FF"/>
                    </a:gs>
                  </a:gsLst>
                  <a:path path="rect">
                    <a:fillToRect l="50000" t="50000" r="50000" b="50000"/>
                  </a:path>
                </a:gradFill>
                <a:latin typeface="Impact"/>
              </a:rPr>
              <a:t>RC0</a:t>
            </a:r>
          </a:p>
        </p:txBody>
      </p:sp>
      <p:sp>
        <p:nvSpPr>
          <p:cNvPr id="19479" name="WordArt 23"/>
          <p:cNvSpPr>
            <a:spLocks noChangeArrowheads="1" noChangeShapeType="1" noTextEdit="1"/>
          </p:cNvSpPr>
          <p:nvPr/>
        </p:nvSpPr>
        <p:spPr bwMode="auto">
          <a:xfrm>
            <a:off x="3884613" y="6621463"/>
            <a:ext cx="476250" cy="28575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0">
                  <a:gsLst>
                    <a:gs pos="0">
                      <a:srgbClr val="00FFFF"/>
                    </a:gs>
                    <a:gs pos="100000">
                      <a:srgbClr val="0000FF"/>
                    </a:gs>
                  </a:gsLst>
                  <a:path path="rect">
                    <a:fillToRect l="50000" t="50000" r="50000" b="50000"/>
                  </a:path>
                </a:gradFill>
                <a:latin typeface="Impact"/>
              </a:rPr>
              <a:t>RC2</a:t>
            </a:r>
          </a:p>
        </p:txBody>
      </p:sp>
      <p:sp>
        <p:nvSpPr>
          <p:cNvPr id="19480" name="WordArt 24"/>
          <p:cNvSpPr>
            <a:spLocks noChangeArrowheads="1" noChangeShapeType="1" noTextEdit="1"/>
          </p:cNvSpPr>
          <p:nvPr/>
        </p:nvSpPr>
        <p:spPr bwMode="auto">
          <a:xfrm>
            <a:off x="2573338" y="6089650"/>
            <a:ext cx="476250" cy="28575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0">
                  <a:gsLst>
                    <a:gs pos="0">
                      <a:srgbClr val="00FFFF"/>
                    </a:gs>
                    <a:gs pos="100000">
                      <a:srgbClr val="0000FF"/>
                    </a:gs>
                  </a:gsLst>
                  <a:path path="rect">
                    <a:fillToRect l="50000" t="50000" r="50000" b="50000"/>
                  </a:path>
                </a:gradFill>
                <a:latin typeface="Impact"/>
              </a:rPr>
              <a:t>RC4</a:t>
            </a:r>
          </a:p>
        </p:txBody>
      </p:sp>
      <p:sp>
        <p:nvSpPr>
          <p:cNvPr id="19481" name="WordArt 25"/>
          <p:cNvSpPr>
            <a:spLocks noChangeArrowheads="1" noChangeShapeType="1" noTextEdit="1"/>
          </p:cNvSpPr>
          <p:nvPr/>
        </p:nvSpPr>
        <p:spPr bwMode="auto">
          <a:xfrm>
            <a:off x="2573338" y="5557838"/>
            <a:ext cx="476250" cy="28575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0">
                  <a:gsLst>
                    <a:gs pos="0">
                      <a:srgbClr val="00FFFF"/>
                    </a:gs>
                    <a:gs pos="100000">
                      <a:srgbClr val="0000FF"/>
                    </a:gs>
                  </a:gsLst>
                  <a:path path="rect">
                    <a:fillToRect l="50000" t="50000" r="50000" b="50000"/>
                  </a:path>
                </a:gradFill>
                <a:latin typeface="Impact"/>
              </a:rPr>
              <a:t>RC5</a:t>
            </a:r>
          </a:p>
        </p:txBody>
      </p:sp>
      <p:sp>
        <p:nvSpPr>
          <p:cNvPr id="19482" name="WordArt 26"/>
          <p:cNvSpPr>
            <a:spLocks noChangeArrowheads="1" noChangeShapeType="1" noTextEdit="1"/>
          </p:cNvSpPr>
          <p:nvPr/>
        </p:nvSpPr>
        <p:spPr bwMode="auto">
          <a:xfrm>
            <a:off x="2573338" y="6621463"/>
            <a:ext cx="476250" cy="28575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0">
                  <a:gsLst>
                    <a:gs pos="0">
                      <a:srgbClr val="00FFFF"/>
                    </a:gs>
                    <a:gs pos="100000">
                      <a:srgbClr val="0000FF"/>
                    </a:gs>
                  </a:gsLst>
                  <a:path path="rect">
                    <a:fillToRect l="50000" t="50000" r="50000" b="50000"/>
                  </a:path>
                </a:gradFill>
                <a:latin typeface="Impact"/>
              </a:rPr>
              <a:t>RC3</a:t>
            </a:r>
          </a:p>
        </p:txBody>
      </p:sp>
      <p:sp>
        <p:nvSpPr>
          <p:cNvPr id="19484" name="Rectangle 28"/>
          <p:cNvSpPr>
            <a:spLocks noChangeArrowheads="1"/>
          </p:cNvSpPr>
          <p:nvPr/>
        </p:nvSpPr>
        <p:spPr bwMode="auto">
          <a:xfrm>
            <a:off x="5022850" y="3509963"/>
            <a:ext cx="455613" cy="152400"/>
          </a:xfrm>
          <a:prstGeom prst="rect">
            <a:avLst/>
          </a:prstGeom>
          <a:solidFill>
            <a:srgbClr val="00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85" name="Rectangle 29"/>
          <p:cNvSpPr>
            <a:spLocks noChangeArrowheads="1"/>
          </p:cNvSpPr>
          <p:nvPr/>
        </p:nvSpPr>
        <p:spPr bwMode="auto">
          <a:xfrm>
            <a:off x="1379538" y="3544888"/>
            <a:ext cx="455612" cy="150812"/>
          </a:xfrm>
          <a:prstGeom prst="rect">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86" name="Rectangle 30"/>
          <p:cNvSpPr>
            <a:spLocks noChangeArrowheads="1"/>
          </p:cNvSpPr>
          <p:nvPr/>
        </p:nvSpPr>
        <p:spPr bwMode="auto">
          <a:xfrm rot="5400000">
            <a:off x="1366838" y="3544888"/>
            <a:ext cx="455612" cy="150812"/>
          </a:xfrm>
          <a:prstGeom prst="rect">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9487" name="WordArt 31"/>
          <p:cNvSpPr>
            <a:spLocks noChangeArrowheads="1" noChangeShapeType="1" noTextEdit="1"/>
          </p:cNvSpPr>
          <p:nvPr/>
        </p:nvSpPr>
        <p:spPr bwMode="auto">
          <a:xfrm>
            <a:off x="1000125" y="4992688"/>
            <a:ext cx="868363" cy="379412"/>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1">
                  <a:gsLst>
                    <a:gs pos="0">
                      <a:srgbClr val="7A0000"/>
                    </a:gs>
                    <a:gs pos="100000">
                      <a:schemeClr val="tx1"/>
                    </a:gs>
                  </a:gsLst>
                  <a:path path="rect">
                    <a:fillToRect l="50000" t="50000" r="50000" b="50000"/>
                  </a:path>
                </a:gradFill>
                <a:latin typeface="Times New Roman"/>
                <a:cs typeface="Times New Roman"/>
              </a:rPr>
              <a:t>IR I</a:t>
            </a:r>
          </a:p>
        </p:txBody>
      </p:sp>
      <p:sp>
        <p:nvSpPr>
          <p:cNvPr id="19488" name="WordArt 32"/>
          <p:cNvSpPr>
            <a:spLocks noChangeArrowheads="1" noChangeShapeType="1" noTextEdit="1"/>
          </p:cNvSpPr>
          <p:nvPr/>
        </p:nvSpPr>
        <p:spPr bwMode="auto">
          <a:xfrm>
            <a:off x="773113" y="4470400"/>
            <a:ext cx="1095375" cy="379413"/>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9525">
                  <a:solidFill>
                    <a:schemeClr val="tx1"/>
                  </a:solidFill>
                  <a:round/>
                  <a:headEnd/>
                  <a:tailEnd/>
                </a:ln>
                <a:gradFill rotWithShape="1">
                  <a:gsLst>
                    <a:gs pos="0">
                      <a:srgbClr val="000000"/>
                    </a:gs>
                    <a:gs pos="50000">
                      <a:srgbClr val="FFFFFF"/>
                    </a:gs>
                    <a:gs pos="100000">
                      <a:srgbClr val="000000"/>
                    </a:gs>
                  </a:gsLst>
                  <a:lin ang="0" scaled="1"/>
                </a:gradFill>
                <a:latin typeface="Times New Roman"/>
                <a:cs typeface="Times New Roman"/>
              </a:rPr>
              <a:t>SW I</a:t>
            </a:r>
          </a:p>
        </p:txBody>
      </p:sp>
      <p:sp>
        <p:nvSpPr>
          <p:cNvPr id="19489" name="WordArt 33"/>
          <p:cNvSpPr>
            <a:spLocks noChangeArrowheads="1" noChangeShapeType="1" noTextEdit="1"/>
          </p:cNvSpPr>
          <p:nvPr/>
        </p:nvSpPr>
        <p:spPr bwMode="auto">
          <a:xfrm>
            <a:off x="5022850" y="5505450"/>
            <a:ext cx="1398588" cy="379413"/>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pattFill prst="narVert">
                  <a:fgClr>
                    <a:schemeClr val="bg2"/>
                  </a:fgClr>
                  <a:bgClr>
                    <a:schemeClr val="tx2"/>
                  </a:bgClr>
                </a:pattFill>
                <a:latin typeface="Times New Roman"/>
                <a:cs typeface="Times New Roman"/>
              </a:rPr>
              <a:t>SPK O</a:t>
            </a:r>
          </a:p>
        </p:txBody>
      </p:sp>
      <p:sp>
        <p:nvSpPr>
          <p:cNvPr id="19490" name="WordArt 34"/>
          <p:cNvSpPr>
            <a:spLocks noChangeArrowheads="1" noChangeShapeType="1" noTextEdit="1"/>
          </p:cNvSpPr>
          <p:nvPr/>
        </p:nvSpPr>
        <p:spPr bwMode="auto">
          <a:xfrm>
            <a:off x="165100" y="3949700"/>
            <a:ext cx="1703388" cy="379413"/>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9525">
                  <a:solidFill>
                    <a:schemeClr val="tx1"/>
                  </a:solidFill>
                  <a:round/>
                  <a:headEnd/>
                  <a:tailEnd/>
                </a:ln>
                <a:gradFill rotWithShape="1">
                  <a:gsLst>
                    <a:gs pos="0">
                      <a:srgbClr val="FF3399"/>
                    </a:gs>
                    <a:gs pos="25000">
                      <a:srgbClr val="FF6633"/>
                    </a:gs>
                    <a:gs pos="50000">
                      <a:srgbClr val="FFFF00"/>
                    </a:gs>
                    <a:gs pos="75000">
                      <a:srgbClr val="01A78F"/>
                    </a:gs>
                    <a:gs pos="100000">
                      <a:srgbClr val="3366FF"/>
                    </a:gs>
                  </a:gsLst>
                  <a:lin ang="0" scaled="1"/>
                </a:gradFill>
                <a:latin typeface="Times New Roman"/>
                <a:cs typeface="Times New Roman"/>
              </a:rPr>
              <a:t>BKLT O</a:t>
            </a:r>
          </a:p>
        </p:txBody>
      </p:sp>
      <p:sp>
        <p:nvSpPr>
          <p:cNvPr id="19491" name="WordArt 35"/>
          <p:cNvSpPr>
            <a:spLocks noChangeArrowheads="1" noChangeShapeType="1" noTextEdit="1"/>
          </p:cNvSpPr>
          <p:nvPr/>
        </p:nvSpPr>
        <p:spPr bwMode="auto">
          <a:xfrm>
            <a:off x="696913" y="5513388"/>
            <a:ext cx="1171575" cy="379412"/>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9525">
                  <a:solidFill>
                    <a:schemeClr val="tx1"/>
                  </a:solidFill>
                  <a:round/>
                  <a:headEnd/>
                  <a:tailEnd/>
                </a:ln>
                <a:solidFill>
                  <a:schemeClr val="bg1"/>
                </a:solidFill>
                <a:latin typeface="Times New Roman"/>
                <a:cs typeface="Times New Roman"/>
              </a:rPr>
              <a:t>WL O</a:t>
            </a:r>
          </a:p>
        </p:txBody>
      </p:sp>
      <p:sp>
        <p:nvSpPr>
          <p:cNvPr id="19492" name="WordArt 36"/>
          <p:cNvSpPr>
            <a:spLocks noChangeArrowheads="1" noChangeShapeType="1" noTextEdit="1"/>
          </p:cNvSpPr>
          <p:nvPr/>
        </p:nvSpPr>
        <p:spPr bwMode="auto">
          <a:xfrm>
            <a:off x="5022850" y="6024563"/>
            <a:ext cx="1703388" cy="38100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1">
                  <a:gsLst>
                    <a:gs pos="0">
                      <a:srgbClr val="FF0000"/>
                    </a:gs>
                    <a:gs pos="100000">
                      <a:srgbClr val="0000FF"/>
                    </a:gs>
                  </a:gsLst>
                  <a:lin ang="5400000" scaled="1"/>
                </a:gradFill>
                <a:latin typeface="Times New Roman"/>
                <a:cs typeface="Times New Roman"/>
              </a:rPr>
              <a:t>TEMP I</a:t>
            </a:r>
          </a:p>
        </p:txBody>
      </p:sp>
      <p:sp>
        <p:nvSpPr>
          <p:cNvPr id="19493" name="WordArt 37"/>
          <p:cNvSpPr>
            <a:spLocks noChangeArrowheads="1" noChangeShapeType="1" noTextEdit="1"/>
          </p:cNvSpPr>
          <p:nvPr/>
        </p:nvSpPr>
        <p:spPr bwMode="auto">
          <a:xfrm>
            <a:off x="5022850" y="4984750"/>
            <a:ext cx="1214438" cy="379413"/>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solidFill>
                  <a:srgbClr val="7A0000"/>
                </a:solidFill>
                <a:latin typeface="Times New Roman"/>
                <a:cs typeface="Times New Roman"/>
              </a:rPr>
              <a:t>IRL O</a:t>
            </a:r>
          </a:p>
        </p:txBody>
      </p:sp>
      <p:sp>
        <p:nvSpPr>
          <p:cNvPr id="19494" name="WordArt 38"/>
          <p:cNvSpPr>
            <a:spLocks noChangeArrowheads="1" noChangeShapeType="1" noTextEdit="1"/>
          </p:cNvSpPr>
          <p:nvPr/>
        </p:nvSpPr>
        <p:spPr bwMode="auto">
          <a:xfrm>
            <a:off x="5022850" y="4465638"/>
            <a:ext cx="1695450" cy="379412"/>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latin typeface="Times New Roman"/>
                <a:cs typeface="Times New Roman"/>
              </a:rPr>
              <a:t>RGBL O</a:t>
            </a:r>
          </a:p>
        </p:txBody>
      </p:sp>
      <p:sp>
        <p:nvSpPr>
          <p:cNvPr id="19495" name="WordArt 39"/>
          <p:cNvSpPr>
            <a:spLocks noChangeArrowheads="1" noChangeShapeType="1" noTextEdit="1"/>
          </p:cNvSpPr>
          <p:nvPr/>
        </p:nvSpPr>
        <p:spPr bwMode="auto">
          <a:xfrm>
            <a:off x="5022850" y="3948113"/>
            <a:ext cx="1441450" cy="377825"/>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solidFill>
                  <a:srgbClr val="6600CC"/>
                </a:solidFill>
                <a:latin typeface="Times New Roman"/>
                <a:cs typeface="Times New Roman"/>
              </a:rPr>
              <a:t>UVL O</a:t>
            </a:r>
          </a:p>
        </p:txBody>
      </p:sp>
      <p:sp>
        <p:nvSpPr>
          <p:cNvPr id="19496" name="WordArt 40"/>
          <p:cNvSpPr>
            <a:spLocks noChangeArrowheads="1" noChangeShapeType="1" noTextEdit="1"/>
          </p:cNvSpPr>
          <p:nvPr/>
        </p:nvSpPr>
        <p:spPr bwMode="auto">
          <a:xfrm>
            <a:off x="5022850" y="6545263"/>
            <a:ext cx="1138238" cy="38100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solidFill>
                  <a:srgbClr val="FF0000"/>
                </a:solidFill>
                <a:latin typeface="Times New Roman"/>
                <a:cs typeface="Times New Roman"/>
              </a:rPr>
              <a:t>RL O</a:t>
            </a:r>
          </a:p>
        </p:txBody>
      </p:sp>
      <p:sp>
        <p:nvSpPr>
          <p:cNvPr id="19497" name="WordArt 41"/>
          <p:cNvSpPr>
            <a:spLocks noChangeArrowheads="1" noChangeShapeType="1" noTextEdit="1"/>
          </p:cNvSpPr>
          <p:nvPr/>
        </p:nvSpPr>
        <p:spPr bwMode="auto">
          <a:xfrm>
            <a:off x="730250" y="6557963"/>
            <a:ext cx="1138238" cy="381000"/>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solidFill>
                  <a:srgbClr val="00FF00"/>
                </a:solidFill>
                <a:latin typeface="Times New Roman"/>
                <a:cs typeface="Times New Roman"/>
              </a:rPr>
              <a:t>GL O</a:t>
            </a:r>
          </a:p>
        </p:txBody>
      </p:sp>
      <p:sp>
        <p:nvSpPr>
          <p:cNvPr id="19498" name="WordArt 42"/>
          <p:cNvSpPr>
            <a:spLocks noChangeArrowheads="1" noChangeShapeType="1" noTextEdit="1"/>
          </p:cNvSpPr>
          <p:nvPr/>
        </p:nvSpPr>
        <p:spPr bwMode="auto">
          <a:xfrm>
            <a:off x="730250" y="6037263"/>
            <a:ext cx="1138238" cy="377825"/>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solidFill>
                  <a:srgbClr val="0000FF"/>
                </a:solidFill>
                <a:latin typeface="Times New Roman"/>
                <a:cs typeface="Times New Roman"/>
              </a:rPr>
              <a:t>BL O</a:t>
            </a:r>
          </a:p>
        </p:txBody>
      </p:sp>
      <p:sp>
        <p:nvSpPr>
          <p:cNvPr id="19500" name="WordArt 44"/>
          <p:cNvSpPr>
            <a:spLocks noChangeArrowheads="1" noChangeShapeType="1" noTextEdit="1"/>
          </p:cNvSpPr>
          <p:nvPr/>
        </p:nvSpPr>
        <p:spPr bwMode="auto">
          <a:xfrm>
            <a:off x="4519613" y="4068763"/>
            <a:ext cx="379412" cy="149225"/>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0" cap="rnd">
                  <a:solidFill>
                    <a:srgbClr val="0000FF"/>
                  </a:solidFill>
                  <a:prstDash val="sysDot"/>
                  <a:round/>
                  <a:headEnd/>
                  <a:tailEnd/>
                </a:ln>
                <a:gradFill rotWithShape="1">
                  <a:gsLst>
                    <a:gs pos="0">
                      <a:srgbClr val="FF0000"/>
                    </a:gs>
                    <a:gs pos="100000">
                      <a:srgbClr val="FFFF00"/>
                    </a:gs>
                  </a:gsLst>
                  <a:lin ang="0" scaled="1"/>
                </a:gradFill>
                <a:latin typeface="Arial Black"/>
              </a:rPr>
              <a:t>AN0</a:t>
            </a:r>
          </a:p>
        </p:txBody>
      </p:sp>
      <p:sp>
        <p:nvSpPr>
          <p:cNvPr id="19501" name="WordArt 45"/>
          <p:cNvSpPr>
            <a:spLocks noChangeArrowheads="1" noChangeShapeType="1" noTextEdit="1"/>
          </p:cNvSpPr>
          <p:nvPr/>
        </p:nvSpPr>
        <p:spPr bwMode="auto">
          <a:xfrm>
            <a:off x="4519613" y="4572000"/>
            <a:ext cx="379412" cy="150813"/>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0" cap="rnd">
                  <a:solidFill>
                    <a:srgbClr val="0000FF"/>
                  </a:solidFill>
                  <a:prstDash val="sysDot"/>
                  <a:round/>
                  <a:headEnd/>
                  <a:tailEnd/>
                </a:ln>
                <a:gradFill rotWithShape="1">
                  <a:gsLst>
                    <a:gs pos="0">
                      <a:srgbClr val="FF0000"/>
                    </a:gs>
                    <a:gs pos="100000">
                      <a:srgbClr val="FFFF00"/>
                    </a:gs>
                  </a:gsLst>
                  <a:lin ang="0" scaled="1"/>
                </a:gradFill>
                <a:latin typeface="Arial Black"/>
              </a:rPr>
              <a:t>AN1</a:t>
            </a:r>
          </a:p>
        </p:txBody>
      </p:sp>
      <p:sp>
        <p:nvSpPr>
          <p:cNvPr id="19502" name="WordArt 46"/>
          <p:cNvSpPr>
            <a:spLocks noChangeArrowheads="1" noChangeShapeType="1" noTextEdit="1"/>
          </p:cNvSpPr>
          <p:nvPr/>
        </p:nvSpPr>
        <p:spPr bwMode="auto">
          <a:xfrm>
            <a:off x="4516438" y="5103813"/>
            <a:ext cx="379412" cy="152400"/>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0" cap="rnd">
                  <a:solidFill>
                    <a:srgbClr val="0000FF"/>
                  </a:solidFill>
                  <a:prstDash val="sysDot"/>
                  <a:round/>
                  <a:headEnd/>
                  <a:tailEnd/>
                </a:ln>
                <a:gradFill rotWithShape="1">
                  <a:gsLst>
                    <a:gs pos="0">
                      <a:srgbClr val="FF0000"/>
                    </a:gs>
                    <a:gs pos="100000">
                      <a:srgbClr val="FFFF00"/>
                    </a:gs>
                  </a:gsLst>
                  <a:lin ang="0" scaled="1"/>
                </a:gradFill>
                <a:latin typeface="Arial Black"/>
              </a:rPr>
              <a:t>AN2</a:t>
            </a:r>
          </a:p>
        </p:txBody>
      </p:sp>
      <p:sp>
        <p:nvSpPr>
          <p:cNvPr id="19503" name="WordArt 47"/>
          <p:cNvSpPr>
            <a:spLocks noChangeArrowheads="1" noChangeShapeType="1" noTextEdit="1"/>
          </p:cNvSpPr>
          <p:nvPr/>
        </p:nvSpPr>
        <p:spPr bwMode="auto">
          <a:xfrm>
            <a:off x="2019300" y="4573588"/>
            <a:ext cx="379413" cy="150812"/>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0" cap="rnd">
                  <a:solidFill>
                    <a:srgbClr val="0000FF"/>
                  </a:solidFill>
                  <a:prstDash val="sysDot"/>
                  <a:round/>
                  <a:headEnd/>
                  <a:tailEnd/>
                </a:ln>
                <a:gradFill rotWithShape="1">
                  <a:gsLst>
                    <a:gs pos="0">
                      <a:srgbClr val="FF0000"/>
                    </a:gs>
                    <a:gs pos="100000">
                      <a:srgbClr val="FFFF00"/>
                    </a:gs>
                  </a:gsLst>
                  <a:lin ang="0" scaled="1"/>
                </a:gradFill>
                <a:latin typeface="Arial Black"/>
              </a:rPr>
              <a:t>AN3</a:t>
            </a:r>
          </a:p>
        </p:txBody>
      </p:sp>
      <p:sp>
        <p:nvSpPr>
          <p:cNvPr id="19504" name="WordArt 48"/>
          <p:cNvSpPr>
            <a:spLocks noChangeArrowheads="1" noChangeShapeType="1" noTextEdit="1"/>
          </p:cNvSpPr>
          <p:nvPr/>
        </p:nvSpPr>
        <p:spPr bwMode="auto">
          <a:xfrm>
            <a:off x="4522788" y="5618163"/>
            <a:ext cx="379412" cy="149225"/>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0" cap="rnd">
                  <a:solidFill>
                    <a:srgbClr val="0000FF"/>
                  </a:solidFill>
                  <a:prstDash val="sysDot"/>
                  <a:round/>
                  <a:headEnd/>
                  <a:tailEnd/>
                </a:ln>
                <a:gradFill rotWithShape="1">
                  <a:gsLst>
                    <a:gs pos="0">
                      <a:srgbClr val="FF0000"/>
                    </a:gs>
                    <a:gs pos="100000">
                      <a:srgbClr val="FFFF00"/>
                    </a:gs>
                  </a:gsLst>
                  <a:lin ang="0" scaled="1"/>
                </a:gradFill>
                <a:latin typeface="Arial Black"/>
              </a:rPr>
              <a:t>AN4</a:t>
            </a:r>
          </a:p>
        </p:txBody>
      </p:sp>
      <p:sp>
        <p:nvSpPr>
          <p:cNvPr id="19505" name="WordArt 49"/>
          <p:cNvSpPr>
            <a:spLocks noChangeArrowheads="1" noChangeShapeType="1" noTextEdit="1"/>
          </p:cNvSpPr>
          <p:nvPr/>
        </p:nvSpPr>
        <p:spPr bwMode="auto">
          <a:xfrm>
            <a:off x="4522788" y="6135688"/>
            <a:ext cx="379412" cy="150812"/>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0" cap="rnd">
                  <a:solidFill>
                    <a:srgbClr val="0000FF"/>
                  </a:solidFill>
                  <a:prstDash val="sysDot"/>
                  <a:round/>
                  <a:headEnd/>
                  <a:tailEnd/>
                </a:ln>
                <a:gradFill rotWithShape="1">
                  <a:gsLst>
                    <a:gs pos="0">
                      <a:srgbClr val="FF0000"/>
                    </a:gs>
                    <a:gs pos="100000">
                      <a:srgbClr val="FFFF00"/>
                    </a:gs>
                  </a:gsLst>
                  <a:lin ang="0" scaled="1"/>
                </a:gradFill>
                <a:latin typeface="Arial Black"/>
              </a:rPr>
              <a:t>AN5</a:t>
            </a:r>
          </a:p>
        </p:txBody>
      </p:sp>
      <p:sp>
        <p:nvSpPr>
          <p:cNvPr id="19506" name="WordArt 50"/>
          <p:cNvSpPr>
            <a:spLocks noChangeArrowheads="1" noChangeShapeType="1" noTextEdit="1"/>
          </p:cNvSpPr>
          <p:nvPr/>
        </p:nvSpPr>
        <p:spPr bwMode="auto">
          <a:xfrm>
            <a:off x="4522788" y="6659563"/>
            <a:ext cx="379412" cy="152400"/>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0" cap="rnd">
                  <a:solidFill>
                    <a:srgbClr val="0000FF"/>
                  </a:solidFill>
                  <a:prstDash val="sysDot"/>
                  <a:round/>
                  <a:headEnd/>
                  <a:tailEnd/>
                </a:ln>
                <a:gradFill rotWithShape="1">
                  <a:gsLst>
                    <a:gs pos="0">
                      <a:srgbClr val="FF0000"/>
                    </a:gs>
                    <a:gs pos="100000">
                      <a:srgbClr val="FFFF00"/>
                    </a:gs>
                  </a:gsLst>
                  <a:lin ang="0" scaled="1"/>
                </a:gradFill>
                <a:latin typeface="Arial Black"/>
              </a:rPr>
              <a:t>AN6</a:t>
            </a:r>
          </a:p>
        </p:txBody>
      </p:sp>
      <p:sp>
        <p:nvSpPr>
          <p:cNvPr id="19507" name="WordArt 51"/>
          <p:cNvSpPr>
            <a:spLocks noChangeArrowheads="1" noChangeShapeType="1" noTextEdit="1"/>
          </p:cNvSpPr>
          <p:nvPr/>
        </p:nvSpPr>
        <p:spPr bwMode="auto">
          <a:xfrm>
            <a:off x="2019300" y="6659563"/>
            <a:ext cx="379413" cy="152400"/>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0" cap="rnd">
                  <a:solidFill>
                    <a:srgbClr val="0000FF"/>
                  </a:solidFill>
                  <a:prstDash val="sysDot"/>
                  <a:round/>
                  <a:headEnd/>
                  <a:tailEnd/>
                </a:ln>
                <a:gradFill rotWithShape="1">
                  <a:gsLst>
                    <a:gs pos="0">
                      <a:srgbClr val="FF0000"/>
                    </a:gs>
                    <a:gs pos="100000">
                      <a:srgbClr val="FFFF00"/>
                    </a:gs>
                  </a:gsLst>
                  <a:lin ang="0" scaled="1"/>
                </a:gradFill>
                <a:latin typeface="Arial Black"/>
              </a:rPr>
              <a:t>AN7</a:t>
            </a:r>
          </a:p>
        </p:txBody>
      </p:sp>
      <p:sp>
        <p:nvSpPr>
          <p:cNvPr id="19508" name="WordArt 52" descr="75%"/>
          <p:cNvSpPr>
            <a:spLocks noChangeArrowheads="1" noChangeShapeType="1" noTextEdit="1"/>
          </p:cNvSpPr>
          <p:nvPr/>
        </p:nvSpPr>
        <p:spPr bwMode="auto">
          <a:xfrm>
            <a:off x="2019300" y="5619750"/>
            <a:ext cx="379413" cy="150813"/>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2120"/>
              </a:avLst>
            </a:prstTxWarp>
          </a:bodyPr>
          <a:lstStyle/>
          <a:p>
            <a:pPr algn="ctr"/>
            <a:r>
              <a:rPr lang="en-US" sz="3600" kern="10">
                <a:pattFill prst="pct75">
                  <a:fgClr>
                    <a:srgbClr val="000000"/>
                  </a:fgClr>
                  <a:bgClr>
                    <a:srgbClr val="00FF00"/>
                  </a:bgClr>
                </a:pattFill>
                <a:latin typeface="Arial Black"/>
              </a:rPr>
              <a:t>PWMA</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70" name="Oval 1994"/>
          <p:cNvSpPr>
            <a:spLocks noChangeArrowheads="1"/>
          </p:cNvSpPr>
          <p:nvPr/>
        </p:nvSpPr>
        <p:spPr bwMode="auto">
          <a:xfrm rot="16200000">
            <a:off x="1635125" y="5634038"/>
            <a:ext cx="228600" cy="2286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2171" name="Line 1995"/>
          <p:cNvSpPr>
            <a:spLocks noChangeShapeType="1"/>
          </p:cNvSpPr>
          <p:nvPr/>
        </p:nvSpPr>
        <p:spPr bwMode="auto">
          <a:xfrm rot="16200000" flipH="1">
            <a:off x="2179637" y="8120063"/>
            <a:ext cx="39846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72" name="Oval 1996"/>
          <p:cNvSpPr>
            <a:spLocks noChangeArrowheads="1"/>
          </p:cNvSpPr>
          <p:nvPr/>
        </p:nvSpPr>
        <p:spPr bwMode="auto">
          <a:xfrm rot="16200000">
            <a:off x="2357438" y="78914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173" name="Oval 1997"/>
          <p:cNvSpPr>
            <a:spLocks noChangeArrowheads="1"/>
          </p:cNvSpPr>
          <p:nvPr/>
        </p:nvSpPr>
        <p:spPr bwMode="auto">
          <a:xfrm rot="16200000">
            <a:off x="2355850" y="82899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174" name="Oval 1998"/>
          <p:cNvSpPr>
            <a:spLocks noChangeArrowheads="1"/>
          </p:cNvSpPr>
          <p:nvPr/>
        </p:nvSpPr>
        <p:spPr bwMode="auto">
          <a:xfrm rot="16200000">
            <a:off x="3154363" y="788987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175" name="Line 1999"/>
          <p:cNvSpPr>
            <a:spLocks noChangeShapeType="1"/>
          </p:cNvSpPr>
          <p:nvPr/>
        </p:nvSpPr>
        <p:spPr bwMode="auto">
          <a:xfrm rot="16200000" flipH="1">
            <a:off x="2015332" y="7568406"/>
            <a:ext cx="15240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76" name="Oval 2000"/>
          <p:cNvSpPr>
            <a:spLocks noChangeArrowheads="1"/>
          </p:cNvSpPr>
          <p:nvPr/>
        </p:nvSpPr>
        <p:spPr bwMode="auto">
          <a:xfrm rot="16200000">
            <a:off x="2755900" y="67770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177" name="Oval 2001"/>
          <p:cNvSpPr>
            <a:spLocks noChangeArrowheads="1"/>
          </p:cNvSpPr>
          <p:nvPr/>
        </p:nvSpPr>
        <p:spPr bwMode="auto">
          <a:xfrm rot="16200000">
            <a:off x="2754313" y="82994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178" name="Line 2002"/>
          <p:cNvSpPr>
            <a:spLocks noChangeShapeType="1"/>
          </p:cNvSpPr>
          <p:nvPr/>
        </p:nvSpPr>
        <p:spPr bwMode="auto">
          <a:xfrm rot="16200000" flipH="1">
            <a:off x="2796381" y="7541419"/>
            <a:ext cx="75882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79" name="Oval 2003"/>
          <p:cNvSpPr>
            <a:spLocks noChangeArrowheads="1"/>
          </p:cNvSpPr>
          <p:nvPr/>
        </p:nvSpPr>
        <p:spPr bwMode="auto">
          <a:xfrm rot="16200000">
            <a:off x="3154363" y="788987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180" name="Line 2004"/>
          <p:cNvSpPr>
            <a:spLocks noChangeShapeType="1"/>
          </p:cNvSpPr>
          <p:nvPr/>
        </p:nvSpPr>
        <p:spPr bwMode="auto">
          <a:xfrm rot="16200000" flipH="1">
            <a:off x="2450307" y="7535069"/>
            <a:ext cx="7747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81" name="Oval 2005"/>
          <p:cNvSpPr>
            <a:spLocks noChangeArrowheads="1"/>
          </p:cNvSpPr>
          <p:nvPr/>
        </p:nvSpPr>
        <p:spPr bwMode="auto">
          <a:xfrm rot="16200000">
            <a:off x="2817019" y="7889081"/>
            <a:ext cx="50800" cy="52388"/>
          </a:xfrm>
          <a:prstGeom prst="ellipse">
            <a:avLst/>
          </a:prstGeom>
          <a:solidFill>
            <a:srgbClr val="000000"/>
          </a:solidFill>
          <a:ln w="9525">
            <a:solidFill>
              <a:srgbClr val="000000"/>
            </a:solidFill>
            <a:round/>
            <a:headEnd/>
            <a:tailEnd/>
          </a:ln>
        </p:spPr>
        <p:txBody>
          <a:bodyPr/>
          <a:lstStyle/>
          <a:p>
            <a:endParaRPr lang="en-US"/>
          </a:p>
        </p:txBody>
      </p:sp>
      <p:sp>
        <p:nvSpPr>
          <p:cNvPr id="52182" name="Oval 2006"/>
          <p:cNvSpPr>
            <a:spLocks noChangeArrowheads="1"/>
          </p:cNvSpPr>
          <p:nvPr/>
        </p:nvSpPr>
        <p:spPr bwMode="auto">
          <a:xfrm rot="16200000">
            <a:off x="4265613" y="772318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183" name="Line 2007"/>
          <p:cNvSpPr>
            <a:spLocks noChangeShapeType="1"/>
          </p:cNvSpPr>
          <p:nvPr/>
        </p:nvSpPr>
        <p:spPr bwMode="auto">
          <a:xfrm rot="16200000" flipV="1">
            <a:off x="2104232" y="7096919"/>
            <a:ext cx="1587" cy="1647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84" name="Oval 2008"/>
          <p:cNvSpPr>
            <a:spLocks noChangeArrowheads="1"/>
          </p:cNvSpPr>
          <p:nvPr/>
        </p:nvSpPr>
        <p:spPr bwMode="auto">
          <a:xfrm rot="16200000">
            <a:off x="2909094" y="7889081"/>
            <a:ext cx="50800" cy="52388"/>
          </a:xfrm>
          <a:prstGeom prst="ellipse">
            <a:avLst/>
          </a:prstGeom>
          <a:solidFill>
            <a:srgbClr val="000000"/>
          </a:solidFill>
          <a:ln w="9525">
            <a:solidFill>
              <a:srgbClr val="000000"/>
            </a:solidFill>
            <a:round/>
            <a:headEnd/>
            <a:tailEnd/>
          </a:ln>
        </p:spPr>
        <p:txBody>
          <a:bodyPr/>
          <a:lstStyle/>
          <a:p>
            <a:endParaRPr lang="en-US"/>
          </a:p>
        </p:txBody>
      </p:sp>
      <p:sp>
        <p:nvSpPr>
          <p:cNvPr id="52185" name="Oval 2009"/>
          <p:cNvSpPr>
            <a:spLocks noChangeArrowheads="1"/>
          </p:cNvSpPr>
          <p:nvPr/>
        </p:nvSpPr>
        <p:spPr bwMode="auto">
          <a:xfrm rot="16200000">
            <a:off x="1282700" y="78914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186" name="Line 2010"/>
          <p:cNvSpPr>
            <a:spLocks noChangeShapeType="1"/>
          </p:cNvSpPr>
          <p:nvPr/>
        </p:nvSpPr>
        <p:spPr bwMode="auto">
          <a:xfrm rot="16200000" flipV="1">
            <a:off x="3261519" y="7733506"/>
            <a:ext cx="1588" cy="193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87" name="Line 2011"/>
          <p:cNvSpPr>
            <a:spLocks noChangeShapeType="1"/>
          </p:cNvSpPr>
          <p:nvPr/>
        </p:nvSpPr>
        <p:spPr bwMode="auto">
          <a:xfrm rot="16200000">
            <a:off x="3165475" y="7918450"/>
            <a:ext cx="15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88" name="Line 2012"/>
          <p:cNvSpPr>
            <a:spLocks noChangeShapeType="1"/>
          </p:cNvSpPr>
          <p:nvPr/>
        </p:nvSpPr>
        <p:spPr bwMode="auto">
          <a:xfrm rot="16200000">
            <a:off x="3169444" y="7914481"/>
            <a:ext cx="1588" cy="95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89" name="Oval 2013"/>
          <p:cNvSpPr>
            <a:spLocks noChangeArrowheads="1"/>
          </p:cNvSpPr>
          <p:nvPr/>
        </p:nvSpPr>
        <p:spPr bwMode="auto">
          <a:xfrm rot="16200000">
            <a:off x="3338513" y="78057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190" name="Line 2014"/>
          <p:cNvSpPr>
            <a:spLocks noChangeShapeType="1"/>
          </p:cNvSpPr>
          <p:nvPr/>
        </p:nvSpPr>
        <p:spPr bwMode="auto">
          <a:xfrm rot="16200000" flipH="1">
            <a:off x="3277394" y="6712744"/>
            <a:ext cx="18415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91" name="Line 2015"/>
          <p:cNvSpPr>
            <a:spLocks noChangeShapeType="1"/>
          </p:cNvSpPr>
          <p:nvPr/>
        </p:nvSpPr>
        <p:spPr bwMode="auto">
          <a:xfrm rot="16200000" flipV="1">
            <a:off x="2489200" y="6302375"/>
            <a:ext cx="1588" cy="10048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92" name="Oval 2016"/>
          <p:cNvSpPr>
            <a:spLocks noChangeArrowheads="1"/>
          </p:cNvSpPr>
          <p:nvPr/>
        </p:nvSpPr>
        <p:spPr bwMode="auto">
          <a:xfrm rot="16200000">
            <a:off x="3348831" y="6588919"/>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52193" name="Oval 2017"/>
          <p:cNvSpPr>
            <a:spLocks noChangeArrowheads="1"/>
          </p:cNvSpPr>
          <p:nvPr/>
        </p:nvSpPr>
        <p:spPr bwMode="auto">
          <a:xfrm rot="16200000">
            <a:off x="1967707" y="6776244"/>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52194" name="Line 2018"/>
          <p:cNvSpPr>
            <a:spLocks noChangeShapeType="1"/>
          </p:cNvSpPr>
          <p:nvPr/>
        </p:nvSpPr>
        <p:spPr bwMode="auto">
          <a:xfrm rot="16200000">
            <a:off x="3363912" y="6408738"/>
            <a:ext cx="111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95" name="Oval 2019"/>
          <p:cNvSpPr>
            <a:spLocks noChangeArrowheads="1"/>
          </p:cNvSpPr>
          <p:nvPr/>
        </p:nvSpPr>
        <p:spPr bwMode="auto">
          <a:xfrm rot="16200000">
            <a:off x="3349625" y="638651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196" name="Oval 2020"/>
          <p:cNvSpPr>
            <a:spLocks noChangeArrowheads="1"/>
          </p:cNvSpPr>
          <p:nvPr/>
        </p:nvSpPr>
        <p:spPr bwMode="auto">
          <a:xfrm rot="16200000">
            <a:off x="3349625" y="63754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197" name="Line 2021"/>
          <p:cNvSpPr>
            <a:spLocks noChangeShapeType="1"/>
          </p:cNvSpPr>
          <p:nvPr/>
        </p:nvSpPr>
        <p:spPr bwMode="auto">
          <a:xfrm rot="16200000" flipV="1">
            <a:off x="1462088" y="6650037"/>
            <a:ext cx="0" cy="314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198" name="Oval 2022"/>
          <p:cNvSpPr>
            <a:spLocks noChangeArrowheads="1"/>
          </p:cNvSpPr>
          <p:nvPr/>
        </p:nvSpPr>
        <p:spPr bwMode="auto">
          <a:xfrm rot="16200000">
            <a:off x="1599407" y="6776244"/>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52199" name="Oval 2023"/>
          <p:cNvSpPr>
            <a:spLocks noChangeArrowheads="1"/>
          </p:cNvSpPr>
          <p:nvPr/>
        </p:nvSpPr>
        <p:spPr bwMode="auto">
          <a:xfrm rot="16200000">
            <a:off x="1279525" y="67770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200" name="Line 2024"/>
          <p:cNvSpPr>
            <a:spLocks noChangeShapeType="1"/>
          </p:cNvSpPr>
          <p:nvPr/>
        </p:nvSpPr>
        <p:spPr bwMode="auto">
          <a:xfrm rot="16200000">
            <a:off x="2381250" y="6410325"/>
            <a:ext cx="1588" cy="7889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01" name="Oval 2025"/>
          <p:cNvSpPr>
            <a:spLocks noChangeArrowheads="1"/>
          </p:cNvSpPr>
          <p:nvPr/>
        </p:nvSpPr>
        <p:spPr bwMode="auto">
          <a:xfrm rot="16200000">
            <a:off x="1967707" y="6776244"/>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52202" name="Oval 2026"/>
          <p:cNvSpPr>
            <a:spLocks noChangeArrowheads="1"/>
          </p:cNvSpPr>
          <p:nvPr/>
        </p:nvSpPr>
        <p:spPr bwMode="auto">
          <a:xfrm rot="16200000">
            <a:off x="2755900" y="67770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203" name="Line 2027"/>
          <p:cNvSpPr>
            <a:spLocks noChangeShapeType="1"/>
          </p:cNvSpPr>
          <p:nvPr/>
        </p:nvSpPr>
        <p:spPr bwMode="auto">
          <a:xfrm rot="16200000">
            <a:off x="4105275" y="5665788"/>
            <a:ext cx="1587" cy="14747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04" name="Oval 2028"/>
          <p:cNvSpPr>
            <a:spLocks noChangeArrowheads="1"/>
          </p:cNvSpPr>
          <p:nvPr/>
        </p:nvSpPr>
        <p:spPr bwMode="auto">
          <a:xfrm rot="16200000">
            <a:off x="3349625" y="63754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205" name="Oval 2029"/>
          <p:cNvSpPr>
            <a:spLocks noChangeArrowheads="1"/>
          </p:cNvSpPr>
          <p:nvPr/>
        </p:nvSpPr>
        <p:spPr bwMode="auto">
          <a:xfrm rot="16200000">
            <a:off x="4019550" y="637857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206" name="Line 2030"/>
          <p:cNvSpPr>
            <a:spLocks noChangeShapeType="1"/>
          </p:cNvSpPr>
          <p:nvPr/>
        </p:nvSpPr>
        <p:spPr bwMode="auto">
          <a:xfrm rot="16200000">
            <a:off x="3000375" y="6402388"/>
            <a:ext cx="1587"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07" name="Oval 2031"/>
          <p:cNvSpPr>
            <a:spLocks noChangeArrowheads="1"/>
          </p:cNvSpPr>
          <p:nvPr/>
        </p:nvSpPr>
        <p:spPr bwMode="auto">
          <a:xfrm rot="16200000">
            <a:off x="2980532" y="6374606"/>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52208" name="Oval 2032"/>
          <p:cNvSpPr>
            <a:spLocks noChangeArrowheads="1"/>
          </p:cNvSpPr>
          <p:nvPr/>
        </p:nvSpPr>
        <p:spPr bwMode="auto">
          <a:xfrm rot="16200000">
            <a:off x="2980532" y="6374606"/>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52209" name="Line 2033"/>
          <p:cNvSpPr>
            <a:spLocks noChangeShapeType="1"/>
          </p:cNvSpPr>
          <p:nvPr/>
        </p:nvSpPr>
        <p:spPr bwMode="auto">
          <a:xfrm rot="16200000" flipH="1">
            <a:off x="2408238" y="5810250"/>
            <a:ext cx="118586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10" name="Line 2034"/>
          <p:cNvSpPr>
            <a:spLocks noChangeShapeType="1"/>
          </p:cNvSpPr>
          <p:nvPr/>
        </p:nvSpPr>
        <p:spPr bwMode="auto">
          <a:xfrm rot="16200000" flipV="1">
            <a:off x="2959100" y="6362701"/>
            <a:ext cx="1587" cy="809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11" name="Oval 2035"/>
          <p:cNvSpPr>
            <a:spLocks noChangeArrowheads="1"/>
          </p:cNvSpPr>
          <p:nvPr/>
        </p:nvSpPr>
        <p:spPr bwMode="auto">
          <a:xfrm rot="16200000">
            <a:off x="2979738" y="5186363"/>
            <a:ext cx="52387" cy="52387"/>
          </a:xfrm>
          <a:prstGeom prst="ellipse">
            <a:avLst/>
          </a:prstGeom>
          <a:solidFill>
            <a:srgbClr val="000000"/>
          </a:solidFill>
          <a:ln w="9525">
            <a:solidFill>
              <a:srgbClr val="000000"/>
            </a:solidFill>
            <a:round/>
            <a:headEnd/>
            <a:tailEnd/>
          </a:ln>
        </p:spPr>
        <p:txBody>
          <a:bodyPr/>
          <a:lstStyle/>
          <a:p>
            <a:endParaRPr lang="en-US"/>
          </a:p>
        </p:txBody>
      </p:sp>
      <p:sp>
        <p:nvSpPr>
          <p:cNvPr id="52212" name="Oval 2036"/>
          <p:cNvSpPr>
            <a:spLocks noChangeArrowheads="1"/>
          </p:cNvSpPr>
          <p:nvPr/>
        </p:nvSpPr>
        <p:spPr bwMode="auto">
          <a:xfrm rot="16200000">
            <a:off x="2898775" y="63754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213" name="Line 2037"/>
          <p:cNvSpPr>
            <a:spLocks noChangeShapeType="1"/>
          </p:cNvSpPr>
          <p:nvPr/>
        </p:nvSpPr>
        <p:spPr bwMode="auto">
          <a:xfrm rot="16200000" flipH="1">
            <a:off x="2740819" y="5295106"/>
            <a:ext cx="1524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14" name="Line 2038"/>
          <p:cNvSpPr>
            <a:spLocks noChangeShapeType="1"/>
          </p:cNvSpPr>
          <p:nvPr/>
        </p:nvSpPr>
        <p:spPr bwMode="auto">
          <a:xfrm rot="16200000" flipV="1">
            <a:off x="2055019" y="4610894"/>
            <a:ext cx="6350" cy="15160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15" name="Oval 2039"/>
          <p:cNvSpPr>
            <a:spLocks noChangeArrowheads="1"/>
          </p:cNvSpPr>
          <p:nvPr/>
        </p:nvSpPr>
        <p:spPr bwMode="auto">
          <a:xfrm rot="16200000">
            <a:off x="2795588" y="5186363"/>
            <a:ext cx="52387" cy="52387"/>
          </a:xfrm>
          <a:prstGeom prst="ellipse">
            <a:avLst/>
          </a:prstGeom>
          <a:solidFill>
            <a:srgbClr val="000000"/>
          </a:solidFill>
          <a:ln w="9525">
            <a:solidFill>
              <a:srgbClr val="000000"/>
            </a:solidFill>
            <a:round/>
            <a:headEnd/>
            <a:tailEnd/>
          </a:ln>
        </p:spPr>
        <p:txBody>
          <a:bodyPr/>
          <a:lstStyle/>
          <a:p>
            <a:endParaRPr lang="en-US"/>
          </a:p>
        </p:txBody>
      </p:sp>
      <p:sp>
        <p:nvSpPr>
          <p:cNvPr id="52216" name="Oval 2040"/>
          <p:cNvSpPr>
            <a:spLocks noChangeArrowheads="1"/>
          </p:cNvSpPr>
          <p:nvPr/>
        </p:nvSpPr>
        <p:spPr bwMode="auto">
          <a:xfrm rot="16200000">
            <a:off x="1284288" y="53435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217" name="Line 2041"/>
          <p:cNvSpPr>
            <a:spLocks noChangeShapeType="1"/>
          </p:cNvSpPr>
          <p:nvPr/>
        </p:nvSpPr>
        <p:spPr bwMode="auto">
          <a:xfrm rot="16200000" flipV="1">
            <a:off x="1416844" y="5526881"/>
            <a:ext cx="0" cy="2428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18" name="Oval 2042"/>
          <p:cNvSpPr>
            <a:spLocks noChangeArrowheads="1"/>
          </p:cNvSpPr>
          <p:nvPr/>
        </p:nvSpPr>
        <p:spPr bwMode="auto">
          <a:xfrm rot="16200000">
            <a:off x="1282700" y="56181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52219" name="Line 2043"/>
          <p:cNvSpPr>
            <a:spLocks noChangeShapeType="1"/>
          </p:cNvSpPr>
          <p:nvPr/>
        </p:nvSpPr>
        <p:spPr bwMode="auto">
          <a:xfrm rot="16200000" flipH="1">
            <a:off x="2960688" y="5349875"/>
            <a:ext cx="2651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20" name="Line 2044"/>
          <p:cNvSpPr>
            <a:spLocks noChangeShapeType="1"/>
          </p:cNvSpPr>
          <p:nvPr/>
        </p:nvSpPr>
        <p:spPr bwMode="auto">
          <a:xfrm rot="16200000" flipV="1">
            <a:off x="2416969" y="4807744"/>
            <a:ext cx="1587" cy="13493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21" name="Line 2045"/>
          <p:cNvSpPr>
            <a:spLocks noChangeShapeType="1"/>
          </p:cNvSpPr>
          <p:nvPr/>
        </p:nvSpPr>
        <p:spPr bwMode="auto">
          <a:xfrm rot="16200000" flipH="1">
            <a:off x="1692275" y="5534025"/>
            <a:ext cx="103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22" name="Oval 2046"/>
          <p:cNvSpPr>
            <a:spLocks noChangeArrowheads="1"/>
          </p:cNvSpPr>
          <p:nvPr/>
        </p:nvSpPr>
        <p:spPr bwMode="auto">
          <a:xfrm rot="16200000">
            <a:off x="3071813" y="5186363"/>
            <a:ext cx="52387" cy="52387"/>
          </a:xfrm>
          <a:prstGeom prst="ellipse">
            <a:avLst/>
          </a:prstGeom>
          <a:solidFill>
            <a:srgbClr val="000000"/>
          </a:solidFill>
          <a:ln w="9525">
            <a:solidFill>
              <a:srgbClr val="000000"/>
            </a:solidFill>
            <a:round/>
            <a:headEnd/>
            <a:tailEnd/>
          </a:ln>
        </p:spPr>
        <p:txBody>
          <a:bodyPr/>
          <a:lstStyle/>
          <a:p>
            <a:endParaRPr lang="en-US"/>
          </a:p>
        </p:txBody>
      </p:sp>
      <p:sp>
        <p:nvSpPr>
          <p:cNvPr id="52223" name="Line 2047"/>
          <p:cNvSpPr>
            <a:spLocks noChangeShapeType="1"/>
          </p:cNvSpPr>
          <p:nvPr/>
        </p:nvSpPr>
        <p:spPr bwMode="auto">
          <a:xfrm rot="16200000">
            <a:off x="2528888" y="5083175"/>
            <a:ext cx="1588" cy="11255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56" name="Line 2048"/>
          <p:cNvSpPr>
            <a:spLocks noChangeShapeType="1"/>
          </p:cNvSpPr>
          <p:nvPr/>
        </p:nvSpPr>
        <p:spPr bwMode="auto">
          <a:xfrm rot="16200000" flipH="1">
            <a:off x="2985294" y="5755481"/>
            <a:ext cx="2159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57" name="Line 2049"/>
          <p:cNvSpPr>
            <a:spLocks noChangeShapeType="1"/>
          </p:cNvSpPr>
          <p:nvPr/>
        </p:nvSpPr>
        <p:spPr bwMode="auto">
          <a:xfrm rot="16200000">
            <a:off x="3271044" y="5682456"/>
            <a:ext cx="1588" cy="358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58" name="Line 2050"/>
          <p:cNvSpPr>
            <a:spLocks noChangeShapeType="1"/>
          </p:cNvSpPr>
          <p:nvPr/>
        </p:nvSpPr>
        <p:spPr bwMode="auto">
          <a:xfrm rot="16200000">
            <a:off x="3359944" y="5771356"/>
            <a:ext cx="18415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59" name="Line 2051"/>
          <p:cNvSpPr>
            <a:spLocks noChangeShapeType="1"/>
          </p:cNvSpPr>
          <p:nvPr/>
        </p:nvSpPr>
        <p:spPr bwMode="auto">
          <a:xfrm rot="16200000">
            <a:off x="3740944" y="5390356"/>
            <a:ext cx="0" cy="5794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60" name="Oval 2052"/>
          <p:cNvSpPr>
            <a:spLocks noChangeArrowheads="1"/>
          </p:cNvSpPr>
          <p:nvPr/>
        </p:nvSpPr>
        <p:spPr bwMode="auto">
          <a:xfrm rot="16200000">
            <a:off x="4018756" y="5650707"/>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0661" name="Line 2053"/>
          <p:cNvSpPr>
            <a:spLocks noChangeShapeType="1"/>
          </p:cNvSpPr>
          <p:nvPr/>
        </p:nvSpPr>
        <p:spPr bwMode="auto">
          <a:xfrm rot="16200000" flipV="1">
            <a:off x="1737519" y="5557044"/>
            <a:ext cx="1588" cy="9144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62" name="Oval 2054"/>
          <p:cNvSpPr>
            <a:spLocks noChangeArrowheads="1"/>
          </p:cNvSpPr>
          <p:nvPr/>
        </p:nvSpPr>
        <p:spPr bwMode="auto">
          <a:xfrm rot="16200000">
            <a:off x="2189163" y="59864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663" name="Oval 2055"/>
          <p:cNvSpPr>
            <a:spLocks noChangeArrowheads="1"/>
          </p:cNvSpPr>
          <p:nvPr/>
        </p:nvSpPr>
        <p:spPr bwMode="auto">
          <a:xfrm rot="16200000">
            <a:off x="1282700" y="59864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664" name="Line 2056"/>
          <p:cNvSpPr>
            <a:spLocks noChangeShapeType="1"/>
          </p:cNvSpPr>
          <p:nvPr/>
        </p:nvSpPr>
        <p:spPr bwMode="auto">
          <a:xfrm rot="16200000" flipV="1">
            <a:off x="2925763" y="5514975"/>
            <a:ext cx="0" cy="10001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65" name="Oval 2057"/>
          <p:cNvSpPr>
            <a:spLocks noChangeArrowheads="1"/>
          </p:cNvSpPr>
          <p:nvPr/>
        </p:nvSpPr>
        <p:spPr bwMode="auto">
          <a:xfrm rot="16200000">
            <a:off x="3421063" y="59864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666" name="Oval 2058"/>
          <p:cNvSpPr>
            <a:spLocks noChangeArrowheads="1"/>
          </p:cNvSpPr>
          <p:nvPr/>
        </p:nvSpPr>
        <p:spPr bwMode="auto">
          <a:xfrm rot="16200000">
            <a:off x="2393950" y="59864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667" name="Line 2059"/>
          <p:cNvSpPr>
            <a:spLocks noChangeShapeType="1"/>
          </p:cNvSpPr>
          <p:nvPr/>
        </p:nvSpPr>
        <p:spPr bwMode="auto">
          <a:xfrm rot="16200000">
            <a:off x="3621881" y="5776119"/>
            <a:ext cx="952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68" name="Line 2060"/>
          <p:cNvSpPr>
            <a:spLocks noChangeShapeType="1"/>
          </p:cNvSpPr>
          <p:nvPr/>
        </p:nvSpPr>
        <p:spPr bwMode="auto">
          <a:xfrm rot="16200000" flipV="1">
            <a:off x="3404394" y="5549106"/>
            <a:ext cx="1588" cy="441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69" name="Oval 2061"/>
          <p:cNvSpPr>
            <a:spLocks noChangeArrowheads="1"/>
          </p:cNvSpPr>
          <p:nvPr/>
        </p:nvSpPr>
        <p:spPr bwMode="auto">
          <a:xfrm rot="16200000">
            <a:off x="3605213" y="575151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670" name="Oval 2062"/>
          <p:cNvSpPr>
            <a:spLocks noChangeArrowheads="1"/>
          </p:cNvSpPr>
          <p:nvPr/>
        </p:nvSpPr>
        <p:spPr bwMode="auto">
          <a:xfrm rot="16200000">
            <a:off x="3164681" y="5739607"/>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0671" name="Line 2063"/>
          <p:cNvSpPr>
            <a:spLocks noChangeShapeType="1"/>
          </p:cNvSpPr>
          <p:nvPr/>
        </p:nvSpPr>
        <p:spPr bwMode="auto">
          <a:xfrm rot="16200000">
            <a:off x="3920332" y="5906293"/>
            <a:ext cx="0" cy="2206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72" name="Oval 2064"/>
          <p:cNvSpPr>
            <a:spLocks noChangeArrowheads="1"/>
          </p:cNvSpPr>
          <p:nvPr/>
        </p:nvSpPr>
        <p:spPr bwMode="auto">
          <a:xfrm rot="16200000">
            <a:off x="3789363" y="59864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673" name="Oval 2065"/>
          <p:cNvSpPr>
            <a:spLocks noChangeArrowheads="1"/>
          </p:cNvSpPr>
          <p:nvPr/>
        </p:nvSpPr>
        <p:spPr bwMode="auto">
          <a:xfrm rot="16200000">
            <a:off x="4019550" y="59896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674" name="Line 2066"/>
          <p:cNvSpPr>
            <a:spLocks noChangeShapeType="1"/>
          </p:cNvSpPr>
          <p:nvPr/>
        </p:nvSpPr>
        <p:spPr bwMode="auto">
          <a:xfrm rot="16200000">
            <a:off x="3087687" y="5303838"/>
            <a:ext cx="19526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75" name="Line 2067"/>
          <p:cNvSpPr>
            <a:spLocks noChangeShapeType="1"/>
          </p:cNvSpPr>
          <p:nvPr/>
        </p:nvSpPr>
        <p:spPr bwMode="auto">
          <a:xfrm rot="16200000">
            <a:off x="3184525" y="5205413"/>
            <a:ext cx="1587"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76" name="Line 2068"/>
          <p:cNvSpPr>
            <a:spLocks noChangeShapeType="1"/>
          </p:cNvSpPr>
          <p:nvPr/>
        </p:nvSpPr>
        <p:spPr bwMode="auto">
          <a:xfrm rot="16200000" flipH="1">
            <a:off x="3179762" y="5211763"/>
            <a:ext cx="111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77" name="Oval 2069"/>
          <p:cNvSpPr>
            <a:spLocks noChangeArrowheads="1"/>
          </p:cNvSpPr>
          <p:nvPr/>
        </p:nvSpPr>
        <p:spPr bwMode="auto">
          <a:xfrm rot="16200000">
            <a:off x="3164681" y="5371307"/>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0678" name="Oval 2070"/>
          <p:cNvSpPr>
            <a:spLocks noChangeArrowheads="1"/>
          </p:cNvSpPr>
          <p:nvPr/>
        </p:nvSpPr>
        <p:spPr bwMode="auto">
          <a:xfrm rot="16200000">
            <a:off x="3164681" y="5187157"/>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0679" name="Line 2071"/>
          <p:cNvSpPr>
            <a:spLocks noChangeShapeType="1"/>
          </p:cNvSpPr>
          <p:nvPr/>
        </p:nvSpPr>
        <p:spPr bwMode="auto">
          <a:xfrm rot="16200000">
            <a:off x="2382838" y="3287713"/>
            <a:ext cx="71437"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0" name="Line 2072"/>
          <p:cNvSpPr>
            <a:spLocks noChangeShapeType="1"/>
          </p:cNvSpPr>
          <p:nvPr/>
        </p:nvSpPr>
        <p:spPr bwMode="auto">
          <a:xfrm rot="16200000">
            <a:off x="3015457" y="2653506"/>
            <a:ext cx="1588" cy="1196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1" name="Line 2073"/>
          <p:cNvSpPr>
            <a:spLocks noChangeShapeType="1"/>
          </p:cNvSpPr>
          <p:nvPr/>
        </p:nvSpPr>
        <p:spPr bwMode="auto">
          <a:xfrm rot="16200000" flipH="1">
            <a:off x="2546351" y="4321175"/>
            <a:ext cx="21383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2" name="Line 2074"/>
          <p:cNvSpPr>
            <a:spLocks noChangeShapeType="1"/>
          </p:cNvSpPr>
          <p:nvPr/>
        </p:nvSpPr>
        <p:spPr bwMode="auto">
          <a:xfrm rot="16200000" flipV="1">
            <a:off x="3444875" y="5221288"/>
            <a:ext cx="1587" cy="3381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3" name="Line 2075"/>
          <p:cNvSpPr>
            <a:spLocks noChangeShapeType="1"/>
          </p:cNvSpPr>
          <p:nvPr/>
        </p:nvSpPr>
        <p:spPr bwMode="auto">
          <a:xfrm rot="16200000">
            <a:off x="3190875" y="5303838"/>
            <a:ext cx="173037"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4" name="Oval 2076"/>
          <p:cNvSpPr>
            <a:spLocks noChangeArrowheads="1"/>
          </p:cNvSpPr>
          <p:nvPr/>
        </p:nvSpPr>
        <p:spPr bwMode="auto">
          <a:xfrm rot="16200000">
            <a:off x="2397125" y="32956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685" name="Oval 2077"/>
          <p:cNvSpPr>
            <a:spLocks noChangeArrowheads="1"/>
          </p:cNvSpPr>
          <p:nvPr/>
        </p:nvSpPr>
        <p:spPr bwMode="auto">
          <a:xfrm rot="16200000">
            <a:off x="3256756" y="5187157"/>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0686" name="Line 2078"/>
          <p:cNvSpPr>
            <a:spLocks noChangeShapeType="1"/>
          </p:cNvSpPr>
          <p:nvPr/>
        </p:nvSpPr>
        <p:spPr bwMode="auto">
          <a:xfrm rot="16200000">
            <a:off x="3158332" y="3461544"/>
            <a:ext cx="1587" cy="7270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7" name="Line 2079"/>
          <p:cNvSpPr>
            <a:spLocks noChangeShapeType="1"/>
          </p:cNvSpPr>
          <p:nvPr/>
        </p:nvSpPr>
        <p:spPr bwMode="auto">
          <a:xfrm rot="16200000" flipH="1">
            <a:off x="2827338" y="4521200"/>
            <a:ext cx="139223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8" name="Line 2080"/>
          <p:cNvSpPr>
            <a:spLocks noChangeShapeType="1"/>
          </p:cNvSpPr>
          <p:nvPr/>
        </p:nvSpPr>
        <p:spPr bwMode="auto">
          <a:xfrm rot="16200000" flipV="1">
            <a:off x="3444875" y="5140325"/>
            <a:ext cx="1588" cy="1539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9" name="Oval 2081"/>
          <p:cNvSpPr>
            <a:spLocks noChangeArrowheads="1"/>
          </p:cNvSpPr>
          <p:nvPr/>
        </p:nvSpPr>
        <p:spPr bwMode="auto">
          <a:xfrm rot="16200000">
            <a:off x="2776538" y="37973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690" name="Oval 2082"/>
          <p:cNvSpPr>
            <a:spLocks noChangeArrowheads="1"/>
          </p:cNvSpPr>
          <p:nvPr/>
        </p:nvSpPr>
        <p:spPr bwMode="auto">
          <a:xfrm rot="16200000">
            <a:off x="3348831" y="5187157"/>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0691" name="Line 2083"/>
          <p:cNvSpPr>
            <a:spLocks noChangeShapeType="1"/>
          </p:cNvSpPr>
          <p:nvPr/>
        </p:nvSpPr>
        <p:spPr bwMode="auto">
          <a:xfrm rot="16200000">
            <a:off x="3076575" y="3687763"/>
            <a:ext cx="1588" cy="5826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92" name="Line 2084"/>
          <p:cNvSpPr>
            <a:spLocks noChangeShapeType="1"/>
          </p:cNvSpPr>
          <p:nvPr/>
        </p:nvSpPr>
        <p:spPr bwMode="auto">
          <a:xfrm rot="16200000" flipH="1">
            <a:off x="3088481" y="4261644"/>
            <a:ext cx="56197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93" name="Oval 2085"/>
          <p:cNvSpPr>
            <a:spLocks noChangeArrowheads="1"/>
          </p:cNvSpPr>
          <p:nvPr/>
        </p:nvSpPr>
        <p:spPr bwMode="auto">
          <a:xfrm rot="16200000">
            <a:off x="2765425" y="39497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694" name="Oval 2086"/>
          <p:cNvSpPr>
            <a:spLocks noChangeArrowheads="1"/>
          </p:cNvSpPr>
          <p:nvPr/>
        </p:nvSpPr>
        <p:spPr bwMode="auto">
          <a:xfrm rot="16200000">
            <a:off x="3349625" y="45132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695" name="Line 2087"/>
          <p:cNvSpPr>
            <a:spLocks noChangeShapeType="1"/>
          </p:cNvSpPr>
          <p:nvPr/>
        </p:nvSpPr>
        <p:spPr bwMode="auto">
          <a:xfrm rot="16200000" flipV="1">
            <a:off x="1549401" y="3603625"/>
            <a:ext cx="0" cy="447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96" name="Oval 2088"/>
          <p:cNvSpPr>
            <a:spLocks noChangeArrowheads="1"/>
          </p:cNvSpPr>
          <p:nvPr/>
        </p:nvSpPr>
        <p:spPr bwMode="auto">
          <a:xfrm rot="16200000">
            <a:off x="1752600" y="37973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697" name="Oval 2089"/>
          <p:cNvSpPr>
            <a:spLocks noChangeArrowheads="1"/>
          </p:cNvSpPr>
          <p:nvPr/>
        </p:nvSpPr>
        <p:spPr bwMode="auto">
          <a:xfrm rot="16200000">
            <a:off x="1294607" y="3796506"/>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70698" name="Line 2090"/>
          <p:cNvSpPr>
            <a:spLocks noChangeShapeType="1"/>
          </p:cNvSpPr>
          <p:nvPr/>
        </p:nvSpPr>
        <p:spPr bwMode="auto">
          <a:xfrm rot="16200000">
            <a:off x="2309813" y="3575050"/>
            <a:ext cx="1587" cy="2143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99" name="Line 2091"/>
          <p:cNvSpPr>
            <a:spLocks noChangeShapeType="1"/>
          </p:cNvSpPr>
          <p:nvPr/>
        </p:nvSpPr>
        <p:spPr bwMode="auto">
          <a:xfrm rot="16200000" flipH="1">
            <a:off x="2413794" y="3688557"/>
            <a:ext cx="9525"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00" name="Oval 2092"/>
          <p:cNvSpPr>
            <a:spLocks noChangeArrowheads="1"/>
          </p:cNvSpPr>
          <p:nvPr/>
        </p:nvSpPr>
        <p:spPr bwMode="auto">
          <a:xfrm rot="16200000">
            <a:off x="2182019" y="3652044"/>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0701" name="Oval 2093"/>
          <p:cNvSpPr>
            <a:spLocks noChangeArrowheads="1"/>
          </p:cNvSpPr>
          <p:nvPr/>
        </p:nvSpPr>
        <p:spPr bwMode="auto">
          <a:xfrm rot="16200000">
            <a:off x="2397125" y="36639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02" name="Line 2094"/>
          <p:cNvSpPr>
            <a:spLocks noChangeShapeType="1"/>
          </p:cNvSpPr>
          <p:nvPr/>
        </p:nvSpPr>
        <p:spPr bwMode="auto">
          <a:xfrm rot="16200000">
            <a:off x="2201863" y="3600450"/>
            <a:ext cx="1587" cy="4492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03" name="Oval 2095"/>
          <p:cNvSpPr>
            <a:spLocks noChangeArrowheads="1"/>
          </p:cNvSpPr>
          <p:nvPr/>
        </p:nvSpPr>
        <p:spPr bwMode="auto">
          <a:xfrm rot="16200000">
            <a:off x="1957388" y="37973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04" name="Oval 2096"/>
          <p:cNvSpPr>
            <a:spLocks noChangeArrowheads="1"/>
          </p:cNvSpPr>
          <p:nvPr/>
        </p:nvSpPr>
        <p:spPr bwMode="auto">
          <a:xfrm rot="16200000">
            <a:off x="2408238" y="37973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05" name="Line 2097"/>
          <p:cNvSpPr>
            <a:spLocks noChangeShapeType="1"/>
          </p:cNvSpPr>
          <p:nvPr/>
        </p:nvSpPr>
        <p:spPr bwMode="auto">
          <a:xfrm rot="16200000">
            <a:off x="2309813" y="3871912"/>
            <a:ext cx="1588" cy="2143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06" name="Oval 2098"/>
          <p:cNvSpPr>
            <a:spLocks noChangeArrowheads="1"/>
          </p:cNvSpPr>
          <p:nvPr/>
        </p:nvSpPr>
        <p:spPr bwMode="auto">
          <a:xfrm rot="16200000">
            <a:off x="2182813" y="39497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07" name="Oval 2099"/>
          <p:cNvSpPr>
            <a:spLocks noChangeArrowheads="1"/>
          </p:cNvSpPr>
          <p:nvPr/>
        </p:nvSpPr>
        <p:spPr bwMode="auto">
          <a:xfrm rot="16200000">
            <a:off x="2397125" y="39497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08" name="Line 2100"/>
          <p:cNvSpPr>
            <a:spLocks noChangeShapeType="1"/>
          </p:cNvSpPr>
          <p:nvPr/>
        </p:nvSpPr>
        <p:spPr bwMode="auto">
          <a:xfrm rot="16200000">
            <a:off x="1702594" y="3755232"/>
            <a:ext cx="142875"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09" name="Line 2101"/>
          <p:cNvSpPr>
            <a:spLocks noChangeShapeType="1"/>
          </p:cNvSpPr>
          <p:nvPr/>
        </p:nvSpPr>
        <p:spPr bwMode="auto">
          <a:xfrm rot="16200000">
            <a:off x="1885157" y="3569494"/>
            <a:ext cx="1587" cy="225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10" name="Oval 2102"/>
          <p:cNvSpPr>
            <a:spLocks noChangeArrowheads="1"/>
          </p:cNvSpPr>
          <p:nvPr/>
        </p:nvSpPr>
        <p:spPr bwMode="auto">
          <a:xfrm rot="16200000">
            <a:off x="1752600" y="37973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11" name="Oval 2103"/>
          <p:cNvSpPr>
            <a:spLocks noChangeArrowheads="1"/>
          </p:cNvSpPr>
          <p:nvPr/>
        </p:nvSpPr>
        <p:spPr bwMode="auto">
          <a:xfrm rot="16200000">
            <a:off x="1977231" y="3652044"/>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0712" name="Line 2104"/>
          <p:cNvSpPr>
            <a:spLocks noChangeShapeType="1"/>
          </p:cNvSpPr>
          <p:nvPr/>
        </p:nvSpPr>
        <p:spPr bwMode="auto">
          <a:xfrm rot="16200000" flipV="1">
            <a:off x="1885157" y="3866356"/>
            <a:ext cx="1588" cy="225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13" name="Line 2105"/>
          <p:cNvSpPr>
            <a:spLocks noChangeShapeType="1"/>
          </p:cNvSpPr>
          <p:nvPr/>
        </p:nvSpPr>
        <p:spPr bwMode="auto">
          <a:xfrm rot="16200000">
            <a:off x="1697038" y="3902075"/>
            <a:ext cx="15398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14" name="Oval 2106"/>
          <p:cNvSpPr>
            <a:spLocks noChangeArrowheads="1"/>
          </p:cNvSpPr>
          <p:nvPr/>
        </p:nvSpPr>
        <p:spPr bwMode="auto">
          <a:xfrm rot="16200000">
            <a:off x="1978025" y="39497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15" name="Oval 2107"/>
          <p:cNvSpPr>
            <a:spLocks noChangeArrowheads="1"/>
          </p:cNvSpPr>
          <p:nvPr/>
        </p:nvSpPr>
        <p:spPr bwMode="auto">
          <a:xfrm rot="16200000">
            <a:off x="1752600" y="37973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16" name="Line 2108"/>
          <p:cNvSpPr>
            <a:spLocks noChangeShapeType="1"/>
          </p:cNvSpPr>
          <p:nvPr/>
        </p:nvSpPr>
        <p:spPr bwMode="auto">
          <a:xfrm rot="16200000" flipV="1">
            <a:off x="1550988" y="2635250"/>
            <a:ext cx="0" cy="5016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17" name="Oval 2109"/>
          <p:cNvSpPr>
            <a:spLocks noChangeArrowheads="1"/>
          </p:cNvSpPr>
          <p:nvPr/>
        </p:nvSpPr>
        <p:spPr bwMode="auto">
          <a:xfrm rot="16200000">
            <a:off x="1781969" y="2855119"/>
            <a:ext cx="50800" cy="52388"/>
          </a:xfrm>
          <a:prstGeom prst="ellipse">
            <a:avLst/>
          </a:prstGeom>
          <a:solidFill>
            <a:srgbClr val="000000"/>
          </a:solidFill>
          <a:ln w="9525">
            <a:solidFill>
              <a:srgbClr val="000000"/>
            </a:solidFill>
            <a:round/>
            <a:headEnd/>
            <a:tailEnd/>
          </a:ln>
        </p:spPr>
        <p:txBody>
          <a:bodyPr/>
          <a:lstStyle/>
          <a:p>
            <a:endParaRPr lang="en-US"/>
          </a:p>
        </p:txBody>
      </p:sp>
      <p:sp>
        <p:nvSpPr>
          <p:cNvPr id="70718" name="Oval 2110"/>
          <p:cNvSpPr>
            <a:spLocks noChangeArrowheads="1"/>
          </p:cNvSpPr>
          <p:nvPr/>
        </p:nvSpPr>
        <p:spPr bwMode="auto">
          <a:xfrm rot="16200000">
            <a:off x="1282700" y="285591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19" name="Line 2111"/>
          <p:cNvSpPr>
            <a:spLocks noChangeShapeType="1"/>
          </p:cNvSpPr>
          <p:nvPr/>
        </p:nvSpPr>
        <p:spPr bwMode="auto">
          <a:xfrm rot="16200000">
            <a:off x="3848101" y="2690812"/>
            <a:ext cx="0" cy="384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20" name="Oval 2112"/>
          <p:cNvSpPr>
            <a:spLocks noChangeArrowheads="1"/>
          </p:cNvSpPr>
          <p:nvPr/>
        </p:nvSpPr>
        <p:spPr bwMode="auto">
          <a:xfrm rot="16200000">
            <a:off x="3635375" y="28527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21" name="Oval 2113"/>
          <p:cNvSpPr>
            <a:spLocks noChangeArrowheads="1"/>
          </p:cNvSpPr>
          <p:nvPr/>
        </p:nvSpPr>
        <p:spPr bwMode="auto">
          <a:xfrm rot="16200000">
            <a:off x="4019550" y="285591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22" name="Line 2114"/>
          <p:cNvSpPr>
            <a:spLocks noChangeShapeType="1"/>
          </p:cNvSpPr>
          <p:nvPr/>
        </p:nvSpPr>
        <p:spPr bwMode="auto">
          <a:xfrm rot="16200000" flipV="1">
            <a:off x="3281363" y="2874962"/>
            <a:ext cx="1588"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23" name="Line 2115"/>
          <p:cNvSpPr>
            <a:spLocks noChangeShapeType="1"/>
          </p:cNvSpPr>
          <p:nvPr/>
        </p:nvSpPr>
        <p:spPr bwMode="auto">
          <a:xfrm rot="16200000" flipH="1">
            <a:off x="2454275" y="3717925"/>
            <a:ext cx="164623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24" name="Oval 2116"/>
          <p:cNvSpPr>
            <a:spLocks noChangeArrowheads="1"/>
          </p:cNvSpPr>
          <p:nvPr/>
        </p:nvSpPr>
        <p:spPr bwMode="auto">
          <a:xfrm rot="16200000">
            <a:off x="3267075" y="28527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25" name="Oval 2117"/>
          <p:cNvSpPr>
            <a:spLocks noChangeArrowheads="1"/>
          </p:cNvSpPr>
          <p:nvPr/>
        </p:nvSpPr>
        <p:spPr bwMode="auto">
          <a:xfrm rot="16200000">
            <a:off x="3257550" y="45132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26" name="Line 2118"/>
          <p:cNvSpPr>
            <a:spLocks noChangeShapeType="1"/>
          </p:cNvSpPr>
          <p:nvPr/>
        </p:nvSpPr>
        <p:spPr bwMode="auto">
          <a:xfrm rot="16200000">
            <a:off x="2160588" y="2873375"/>
            <a:ext cx="2063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27" name="Line 2119"/>
          <p:cNvSpPr>
            <a:spLocks noChangeShapeType="1"/>
          </p:cNvSpPr>
          <p:nvPr/>
        </p:nvSpPr>
        <p:spPr bwMode="auto">
          <a:xfrm rot="16200000">
            <a:off x="2727325" y="2322513"/>
            <a:ext cx="1588" cy="1116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28" name="Oval 2120"/>
          <p:cNvSpPr>
            <a:spLocks noChangeArrowheads="1"/>
          </p:cNvSpPr>
          <p:nvPr/>
        </p:nvSpPr>
        <p:spPr bwMode="auto">
          <a:xfrm rot="16200000">
            <a:off x="2150269" y="2855119"/>
            <a:ext cx="50800" cy="52388"/>
          </a:xfrm>
          <a:prstGeom prst="ellipse">
            <a:avLst/>
          </a:prstGeom>
          <a:solidFill>
            <a:srgbClr val="000000"/>
          </a:solidFill>
          <a:ln w="9525">
            <a:solidFill>
              <a:srgbClr val="000000"/>
            </a:solidFill>
            <a:round/>
            <a:headEnd/>
            <a:tailEnd/>
          </a:ln>
        </p:spPr>
        <p:txBody>
          <a:bodyPr/>
          <a:lstStyle/>
          <a:p>
            <a:endParaRPr lang="en-US"/>
          </a:p>
        </p:txBody>
      </p:sp>
      <p:sp>
        <p:nvSpPr>
          <p:cNvPr id="70729" name="Oval 2121"/>
          <p:cNvSpPr>
            <a:spLocks noChangeArrowheads="1"/>
          </p:cNvSpPr>
          <p:nvPr/>
        </p:nvSpPr>
        <p:spPr bwMode="auto">
          <a:xfrm rot="16200000">
            <a:off x="3267075" y="28527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30" name="Line 2122"/>
          <p:cNvSpPr>
            <a:spLocks noChangeShapeType="1"/>
          </p:cNvSpPr>
          <p:nvPr/>
        </p:nvSpPr>
        <p:spPr bwMode="auto">
          <a:xfrm rot="16200000" flipV="1">
            <a:off x="3147219" y="913606"/>
            <a:ext cx="1588" cy="1746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31" name="Oval 2123"/>
          <p:cNvSpPr>
            <a:spLocks noChangeArrowheads="1"/>
          </p:cNvSpPr>
          <p:nvPr/>
        </p:nvSpPr>
        <p:spPr bwMode="auto">
          <a:xfrm rot="16200000">
            <a:off x="3213894" y="970757"/>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0732" name="Oval 2124"/>
          <p:cNvSpPr>
            <a:spLocks noChangeArrowheads="1"/>
          </p:cNvSpPr>
          <p:nvPr/>
        </p:nvSpPr>
        <p:spPr bwMode="auto">
          <a:xfrm rot="16200000">
            <a:off x="3032919" y="970757"/>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0733" name="Line 2125"/>
          <p:cNvSpPr>
            <a:spLocks noChangeShapeType="1"/>
          </p:cNvSpPr>
          <p:nvPr/>
        </p:nvSpPr>
        <p:spPr bwMode="auto">
          <a:xfrm rot="16200000">
            <a:off x="1894681" y="3251994"/>
            <a:ext cx="258127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34" name="Oval 2126"/>
          <p:cNvSpPr>
            <a:spLocks noChangeArrowheads="1"/>
          </p:cNvSpPr>
          <p:nvPr/>
        </p:nvSpPr>
        <p:spPr bwMode="auto">
          <a:xfrm rot="16200000">
            <a:off x="3165475" y="45132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35" name="Line 2127"/>
          <p:cNvSpPr>
            <a:spLocks noChangeShapeType="1"/>
          </p:cNvSpPr>
          <p:nvPr/>
        </p:nvSpPr>
        <p:spPr bwMode="auto">
          <a:xfrm rot="16200000" flipV="1">
            <a:off x="1693069" y="923131"/>
            <a:ext cx="1588" cy="8096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36" name="Oval 2128"/>
          <p:cNvSpPr>
            <a:spLocks noChangeArrowheads="1"/>
          </p:cNvSpPr>
          <p:nvPr/>
        </p:nvSpPr>
        <p:spPr bwMode="auto">
          <a:xfrm rot="16200000">
            <a:off x="2078038" y="13001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37" name="Oval 2129"/>
          <p:cNvSpPr>
            <a:spLocks noChangeArrowheads="1"/>
          </p:cNvSpPr>
          <p:nvPr/>
        </p:nvSpPr>
        <p:spPr bwMode="auto">
          <a:xfrm rot="16200000">
            <a:off x="1277938" y="13001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38" name="Line 2130"/>
          <p:cNvSpPr>
            <a:spLocks noChangeShapeType="1"/>
          </p:cNvSpPr>
          <p:nvPr/>
        </p:nvSpPr>
        <p:spPr bwMode="auto">
          <a:xfrm rot="16200000">
            <a:off x="2103438" y="1322387"/>
            <a:ext cx="1588"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39" name="Line 2131"/>
          <p:cNvSpPr>
            <a:spLocks noChangeShapeType="1"/>
          </p:cNvSpPr>
          <p:nvPr/>
        </p:nvSpPr>
        <p:spPr bwMode="auto">
          <a:xfrm rot="16200000">
            <a:off x="1789907" y="1021556"/>
            <a:ext cx="61595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40" name="Oval 2132"/>
          <p:cNvSpPr>
            <a:spLocks noChangeArrowheads="1"/>
          </p:cNvSpPr>
          <p:nvPr/>
        </p:nvSpPr>
        <p:spPr bwMode="auto">
          <a:xfrm rot="16200000">
            <a:off x="2078038" y="13001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41" name="Oval 2133"/>
          <p:cNvSpPr>
            <a:spLocks noChangeArrowheads="1"/>
          </p:cNvSpPr>
          <p:nvPr/>
        </p:nvSpPr>
        <p:spPr bwMode="auto">
          <a:xfrm rot="16200000">
            <a:off x="2089150" y="7032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42" name="Line 2134"/>
          <p:cNvSpPr>
            <a:spLocks noChangeShapeType="1"/>
          </p:cNvSpPr>
          <p:nvPr/>
        </p:nvSpPr>
        <p:spPr bwMode="auto">
          <a:xfrm rot="16200000">
            <a:off x="2093119" y="1905794"/>
            <a:ext cx="1587" cy="95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43" name="Line 2135"/>
          <p:cNvSpPr>
            <a:spLocks noChangeShapeType="1"/>
          </p:cNvSpPr>
          <p:nvPr/>
        </p:nvSpPr>
        <p:spPr bwMode="auto">
          <a:xfrm rot="16200000">
            <a:off x="1808163" y="1619250"/>
            <a:ext cx="5826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44" name="Oval 2136"/>
          <p:cNvSpPr>
            <a:spLocks noChangeArrowheads="1"/>
          </p:cNvSpPr>
          <p:nvPr/>
        </p:nvSpPr>
        <p:spPr bwMode="auto">
          <a:xfrm rot="16200000">
            <a:off x="2068513" y="188277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45" name="Oval 2137"/>
          <p:cNvSpPr>
            <a:spLocks noChangeArrowheads="1"/>
          </p:cNvSpPr>
          <p:nvPr/>
        </p:nvSpPr>
        <p:spPr bwMode="auto">
          <a:xfrm rot="16200000">
            <a:off x="2078038" y="13001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46" name="Line 2138"/>
          <p:cNvSpPr>
            <a:spLocks noChangeShapeType="1"/>
          </p:cNvSpPr>
          <p:nvPr/>
        </p:nvSpPr>
        <p:spPr bwMode="auto">
          <a:xfrm rot="16200000">
            <a:off x="2513013" y="676275"/>
            <a:ext cx="1587"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47" name="Oval 2139"/>
          <p:cNvSpPr>
            <a:spLocks noChangeArrowheads="1"/>
          </p:cNvSpPr>
          <p:nvPr/>
        </p:nvSpPr>
        <p:spPr bwMode="auto">
          <a:xfrm rot="16200000">
            <a:off x="2436813" y="7032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48" name="Oval 2140"/>
          <p:cNvSpPr>
            <a:spLocks noChangeArrowheads="1"/>
          </p:cNvSpPr>
          <p:nvPr/>
        </p:nvSpPr>
        <p:spPr bwMode="auto">
          <a:xfrm rot="16200000">
            <a:off x="2549525" y="7032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49" name="Line 2141"/>
          <p:cNvSpPr>
            <a:spLocks noChangeShapeType="1"/>
          </p:cNvSpPr>
          <p:nvPr/>
        </p:nvSpPr>
        <p:spPr bwMode="auto">
          <a:xfrm rot="16200000">
            <a:off x="2547938" y="1225550"/>
            <a:ext cx="1588" cy="2047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50" name="Oval 2142"/>
          <p:cNvSpPr>
            <a:spLocks noChangeArrowheads="1"/>
          </p:cNvSpPr>
          <p:nvPr/>
        </p:nvSpPr>
        <p:spPr bwMode="auto">
          <a:xfrm rot="16200000">
            <a:off x="2426494" y="1299369"/>
            <a:ext cx="50800" cy="52388"/>
          </a:xfrm>
          <a:prstGeom prst="ellipse">
            <a:avLst/>
          </a:prstGeom>
          <a:solidFill>
            <a:srgbClr val="000000"/>
          </a:solidFill>
          <a:ln w="9525">
            <a:solidFill>
              <a:srgbClr val="000000"/>
            </a:solidFill>
            <a:round/>
            <a:headEnd/>
            <a:tailEnd/>
          </a:ln>
        </p:spPr>
        <p:txBody>
          <a:bodyPr/>
          <a:lstStyle/>
          <a:p>
            <a:endParaRPr lang="en-US"/>
          </a:p>
        </p:txBody>
      </p:sp>
      <p:sp>
        <p:nvSpPr>
          <p:cNvPr id="70751" name="Oval 2143"/>
          <p:cNvSpPr>
            <a:spLocks noChangeArrowheads="1"/>
          </p:cNvSpPr>
          <p:nvPr/>
        </p:nvSpPr>
        <p:spPr bwMode="auto">
          <a:xfrm rot="16200000">
            <a:off x="2631282" y="1299369"/>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70752" name="Line 2144"/>
          <p:cNvSpPr>
            <a:spLocks noChangeShapeType="1"/>
          </p:cNvSpPr>
          <p:nvPr/>
        </p:nvSpPr>
        <p:spPr bwMode="auto">
          <a:xfrm rot="16200000">
            <a:off x="2432844" y="1907382"/>
            <a:ext cx="9525"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53" name="Line 2145"/>
          <p:cNvSpPr>
            <a:spLocks noChangeShapeType="1"/>
          </p:cNvSpPr>
          <p:nvPr/>
        </p:nvSpPr>
        <p:spPr bwMode="auto">
          <a:xfrm rot="16200000">
            <a:off x="2584450" y="1752601"/>
            <a:ext cx="1587" cy="296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54" name="Oval 2146"/>
          <p:cNvSpPr>
            <a:spLocks noChangeArrowheads="1"/>
          </p:cNvSpPr>
          <p:nvPr/>
        </p:nvSpPr>
        <p:spPr bwMode="auto">
          <a:xfrm rot="16200000">
            <a:off x="2416175" y="188277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55" name="Oval 2147"/>
          <p:cNvSpPr>
            <a:spLocks noChangeArrowheads="1"/>
          </p:cNvSpPr>
          <p:nvPr/>
        </p:nvSpPr>
        <p:spPr bwMode="auto">
          <a:xfrm rot="16200000">
            <a:off x="2713038" y="18732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56" name="Line 2148"/>
          <p:cNvSpPr>
            <a:spLocks noChangeShapeType="1"/>
          </p:cNvSpPr>
          <p:nvPr/>
        </p:nvSpPr>
        <p:spPr bwMode="auto">
          <a:xfrm rot="16200000" flipV="1">
            <a:off x="3821907" y="1243806"/>
            <a:ext cx="0" cy="417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57" name="Line 2149"/>
          <p:cNvSpPr>
            <a:spLocks noChangeShapeType="1"/>
          </p:cNvSpPr>
          <p:nvPr/>
        </p:nvSpPr>
        <p:spPr bwMode="auto">
          <a:xfrm rot="16200000" flipH="1">
            <a:off x="3517900" y="1219200"/>
            <a:ext cx="17303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58" name="Oval 2150"/>
          <p:cNvSpPr>
            <a:spLocks noChangeArrowheads="1"/>
          </p:cNvSpPr>
          <p:nvPr/>
        </p:nvSpPr>
        <p:spPr bwMode="auto">
          <a:xfrm rot="16200000">
            <a:off x="4002881" y="1431132"/>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0759" name="Oval 2151"/>
          <p:cNvSpPr>
            <a:spLocks noChangeArrowheads="1"/>
          </p:cNvSpPr>
          <p:nvPr/>
        </p:nvSpPr>
        <p:spPr bwMode="auto">
          <a:xfrm rot="16200000">
            <a:off x="3582988" y="12779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60" name="Line 2152"/>
          <p:cNvSpPr>
            <a:spLocks noChangeShapeType="1"/>
          </p:cNvSpPr>
          <p:nvPr/>
        </p:nvSpPr>
        <p:spPr bwMode="auto">
          <a:xfrm rot="16200000" flipH="1">
            <a:off x="3379788" y="1225550"/>
            <a:ext cx="44926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61" name="Oval 2153"/>
          <p:cNvSpPr>
            <a:spLocks noChangeArrowheads="1"/>
          </p:cNvSpPr>
          <p:nvPr/>
        </p:nvSpPr>
        <p:spPr bwMode="auto">
          <a:xfrm rot="16200000">
            <a:off x="3582194" y="970757"/>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0762" name="Oval 2154"/>
          <p:cNvSpPr>
            <a:spLocks noChangeArrowheads="1"/>
          </p:cNvSpPr>
          <p:nvPr/>
        </p:nvSpPr>
        <p:spPr bwMode="auto">
          <a:xfrm rot="16200000">
            <a:off x="3582988" y="12779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63" name="Line 2155"/>
          <p:cNvSpPr>
            <a:spLocks noChangeShapeType="1"/>
          </p:cNvSpPr>
          <p:nvPr/>
        </p:nvSpPr>
        <p:spPr bwMode="auto">
          <a:xfrm rot="16200000">
            <a:off x="1985169" y="3618706"/>
            <a:ext cx="184785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64" name="Line 2156"/>
          <p:cNvSpPr>
            <a:spLocks noChangeShapeType="1"/>
          </p:cNvSpPr>
          <p:nvPr/>
        </p:nvSpPr>
        <p:spPr bwMode="auto">
          <a:xfrm rot="16200000" flipV="1">
            <a:off x="2737644" y="2516982"/>
            <a:ext cx="1587" cy="3365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65" name="Line 2157"/>
          <p:cNvSpPr>
            <a:spLocks noChangeShapeType="1"/>
          </p:cNvSpPr>
          <p:nvPr/>
        </p:nvSpPr>
        <p:spPr bwMode="auto">
          <a:xfrm rot="16200000">
            <a:off x="1598613" y="1711325"/>
            <a:ext cx="194468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66" name="Line 2158"/>
          <p:cNvSpPr>
            <a:spLocks noChangeShapeType="1"/>
          </p:cNvSpPr>
          <p:nvPr/>
        </p:nvSpPr>
        <p:spPr bwMode="auto">
          <a:xfrm rot="16200000">
            <a:off x="2635250" y="666751"/>
            <a:ext cx="1587" cy="1317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67" name="Oval 2159"/>
          <p:cNvSpPr>
            <a:spLocks noChangeArrowheads="1"/>
          </p:cNvSpPr>
          <p:nvPr/>
        </p:nvSpPr>
        <p:spPr bwMode="auto">
          <a:xfrm rot="16200000">
            <a:off x="2888457" y="4512469"/>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70768" name="Oval 2160"/>
          <p:cNvSpPr>
            <a:spLocks noChangeArrowheads="1"/>
          </p:cNvSpPr>
          <p:nvPr/>
        </p:nvSpPr>
        <p:spPr bwMode="auto">
          <a:xfrm rot="16200000">
            <a:off x="2682875" y="7032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69" name="Line 2161"/>
          <p:cNvSpPr>
            <a:spLocks noChangeShapeType="1"/>
          </p:cNvSpPr>
          <p:nvPr/>
        </p:nvSpPr>
        <p:spPr bwMode="auto">
          <a:xfrm rot="16200000">
            <a:off x="2026444" y="3567906"/>
            <a:ext cx="194945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70" name="Line 2162"/>
          <p:cNvSpPr>
            <a:spLocks noChangeShapeType="1"/>
          </p:cNvSpPr>
          <p:nvPr/>
        </p:nvSpPr>
        <p:spPr bwMode="auto">
          <a:xfrm rot="16200000" flipV="1">
            <a:off x="2824163" y="2419350"/>
            <a:ext cx="1587" cy="3476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71" name="Line 2163"/>
          <p:cNvSpPr>
            <a:spLocks noChangeShapeType="1"/>
          </p:cNvSpPr>
          <p:nvPr/>
        </p:nvSpPr>
        <p:spPr bwMode="auto">
          <a:xfrm rot="16200000">
            <a:off x="2014537" y="1944688"/>
            <a:ext cx="127476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72" name="Line 2164"/>
          <p:cNvSpPr>
            <a:spLocks noChangeShapeType="1"/>
          </p:cNvSpPr>
          <p:nvPr/>
        </p:nvSpPr>
        <p:spPr bwMode="auto">
          <a:xfrm rot="16200000">
            <a:off x="2752725" y="1204913"/>
            <a:ext cx="1587" cy="2047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73" name="Oval 2165"/>
          <p:cNvSpPr>
            <a:spLocks noChangeArrowheads="1"/>
          </p:cNvSpPr>
          <p:nvPr/>
        </p:nvSpPr>
        <p:spPr bwMode="auto">
          <a:xfrm rot="16200000">
            <a:off x="2980532" y="4512469"/>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70774" name="Oval 2166"/>
          <p:cNvSpPr>
            <a:spLocks noChangeArrowheads="1"/>
          </p:cNvSpPr>
          <p:nvPr/>
        </p:nvSpPr>
        <p:spPr bwMode="auto">
          <a:xfrm rot="16200000">
            <a:off x="2735263" y="12795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75" name="Line 2167"/>
          <p:cNvSpPr>
            <a:spLocks noChangeShapeType="1"/>
          </p:cNvSpPr>
          <p:nvPr/>
        </p:nvSpPr>
        <p:spPr bwMode="auto">
          <a:xfrm rot="16200000">
            <a:off x="2082006" y="3531394"/>
            <a:ext cx="202247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76" name="Line 2168"/>
          <p:cNvSpPr>
            <a:spLocks noChangeShapeType="1"/>
          </p:cNvSpPr>
          <p:nvPr/>
        </p:nvSpPr>
        <p:spPr bwMode="auto">
          <a:xfrm rot="16200000" flipV="1">
            <a:off x="2911475" y="2332038"/>
            <a:ext cx="1587" cy="3571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77" name="Line 2169"/>
          <p:cNvSpPr>
            <a:spLocks noChangeShapeType="1"/>
          </p:cNvSpPr>
          <p:nvPr/>
        </p:nvSpPr>
        <p:spPr bwMode="auto">
          <a:xfrm rot="16200000">
            <a:off x="2497137" y="2271713"/>
            <a:ext cx="47466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78" name="Oval 2170"/>
          <p:cNvSpPr>
            <a:spLocks noChangeArrowheads="1"/>
          </p:cNvSpPr>
          <p:nvPr/>
        </p:nvSpPr>
        <p:spPr bwMode="auto">
          <a:xfrm rot="16200000">
            <a:off x="3072607" y="4512469"/>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70779" name="Oval 2171"/>
          <p:cNvSpPr>
            <a:spLocks noChangeArrowheads="1"/>
          </p:cNvSpPr>
          <p:nvPr/>
        </p:nvSpPr>
        <p:spPr bwMode="auto">
          <a:xfrm rot="16200000">
            <a:off x="2712244" y="2004219"/>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0780" name="Line 2172"/>
          <p:cNvSpPr>
            <a:spLocks noChangeShapeType="1"/>
          </p:cNvSpPr>
          <p:nvPr/>
        </p:nvSpPr>
        <p:spPr bwMode="auto">
          <a:xfrm rot="16200000" flipV="1">
            <a:off x="2804319" y="1829594"/>
            <a:ext cx="1587" cy="1428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81" name="Line 2173"/>
          <p:cNvSpPr>
            <a:spLocks noChangeShapeType="1"/>
          </p:cNvSpPr>
          <p:nvPr/>
        </p:nvSpPr>
        <p:spPr bwMode="auto">
          <a:xfrm rot="16200000" flipH="1">
            <a:off x="2667794" y="1969294"/>
            <a:ext cx="13335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82" name="Oval 2174"/>
          <p:cNvSpPr>
            <a:spLocks noChangeArrowheads="1"/>
          </p:cNvSpPr>
          <p:nvPr/>
        </p:nvSpPr>
        <p:spPr bwMode="auto">
          <a:xfrm rot="16200000">
            <a:off x="2855913" y="18732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83" name="Oval 2175"/>
          <p:cNvSpPr>
            <a:spLocks noChangeArrowheads="1"/>
          </p:cNvSpPr>
          <p:nvPr/>
        </p:nvSpPr>
        <p:spPr bwMode="auto">
          <a:xfrm rot="16200000">
            <a:off x="2712244" y="2004219"/>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0784" name="Line 2176"/>
          <p:cNvSpPr>
            <a:spLocks noChangeShapeType="1"/>
          </p:cNvSpPr>
          <p:nvPr/>
        </p:nvSpPr>
        <p:spPr bwMode="auto">
          <a:xfrm rot="16200000">
            <a:off x="3090863" y="1147763"/>
            <a:ext cx="1587" cy="3127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85" name="Oval 2177"/>
          <p:cNvSpPr>
            <a:spLocks noChangeArrowheads="1"/>
          </p:cNvSpPr>
          <p:nvPr/>
        </p:nvSpPr>
        <p:spPr bwMode="auto">
          <a:xfrm rot="16200000">
            <a:off x="2735263" y="12795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86" name="Oval 2178"/>
          <p:cNvSpPr>
            <a:spLocks noChangeArrowheads="1"/>
          </p:cNvSpPr>
          <p:nvPr/>
        </p:nvSpPr>
        <p:spPr bwMode="auto">
          <a:xfrm rot="16200000">
            <a:off x="3214688" y="12779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87" name="Line 2179"/>
          <p:cNvSpPr>
            <a:spLocks noChangeShapeType="1"/>
          </p:cNvSpPr>
          <p:nvPr/>
        </p:nvSpPr>
        <p:spPr bwMode="auto">
          <a:xfrm rot="16200000">
            <a:off x="2651125" y="681038"/>
            <a:ext cx="103187"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88" name="Line 2180"/>
          <p:cNvSpPr>
            <a:spLocks noChangeShapeType="1"/>
          </p:cNvSpPr>
          <p:nvPr/>
        </p:nvSpPr>
        <p:spPr bwMode="auto">
          <a:xfrm rot="16200000">
            <a:off x="2778125" y="552450"/>
            <a:ext cx="1588" cy="1539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89" name="Oval 2181"/>
          <p:cNvSpPr>
            <a:spLocks noChangeArrowheads="1"/>
          </p:cNvSpPr>
          <p:nvPr/>
        </p:nvSpPr>
        <p:spPr bwMode="auto">
          <a:xfrm rot="16200000">
            <a:off x="2682875" y="7032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90" name="Oval 2182"/>
          <p:cNvSpPr>
            <a:spLocks noChangeArrowheads="1"/>
          </p:cNvSpPr>
          <p:nvPr/>
        </p:nvSpPr>
        <p:spPr bwMode="auto">
          <a:xfrm rot="16200000">
            <a:off x="2835275" y="6016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91" name="Line 2183"/>
          <p:cNvSpPr>
            <a:spLocks noChangeShapeType="1"/>
          </p:cNvSpPr>
          <p:nvPr/>
        </p:nvSpPr>
        <p:spPr bwMode="auto">
          <a:xfrm rot="16200000" flipV="1">
            <a:off x="3065463" y="2020888"/>
            <a:ext cx="1587" cy="206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92" name="Line 2184"/>
          <p:cNvSpPr>
            <a:spLocks noChangeShapeType="1"/>
          </p:cNvSpPr>
          <p:nvPr/>
        </p:nvSpPr>
        <p:spPr bwMode="auto">
          <a:xfrm rot="16200000">
            <a:off x="2990057" y="1966119"/>
            <a:ext cx="13335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93" name="Oval 2185"/>
          <p:cNvSpPr>
            <a:spLocks noChangeArrowheads="1"/>
          </p:cNvSpPr>
          <p:nvPr/>
        </p:nvSpPr>
        <p:spPr bwMode="auto">
          <a:xfrm rot="16200000">
            <a:off x="3045619" y="2001044"/>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0794" name="Oval 2186"/>
          <p:cNvSpPr>
            <a:spLocks noChangeArrowheads="1"/>
          </p:cNvSpPr>
          <p:nvPr/>
        </p:nvSpPr>
        <p:spPr bwMode="auto">
          <a:xfrm rot="16200000">
            <a:off x="3041650" y="18732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95" name="Line 2187"/>
          <p:cNvSpPr>
            <a:spLocks noChangeShapeType="1"/>
          </p:cNvSpPr>
          <p:nvPr/>
        </p:nvSpPr>
        <p:spPr bwMode="auto">
          <a:xfrm rot="16200000" flipV="1">
            <a:off x="3064669" y="727869"/>
            <a:ext cx="1587" cy="95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96" name="Oval 2188"/>
          <p:cNvSpPr>
            <a:spLocks noChangeArrowheads="1"/>
          </p:cNvSpPr>
          <p:nvPr/>
        </p:nvSpPr>
        <p:spPr bwMode="auto">
          <a:xfrm rot="16200000">
            <a:off x="3036888" y="7080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97" name="Line 2189"/>
          <p:cNvSpPr>
            <a:spLocks noChangeShapeType="1"/>
          </p:cNvSpPr>
          <p:nvPr/>
        </p:nvSpPr>
        <p:spPr bwMode="auto">
          <a:xfrm rot="16200000">
            <a:off x="2725738" y="968375"/>
            <a:ext cx="67468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98" name="Oval 2190"/>
          <p:cNvSpPr>
            <a:spLocks noChangeArrowheads="1"/>
          </p:cNvSpPr>
          <p:nvPr/>
        </p:nvSpPr>
        <p:spPr bwMode="auto">
          <a:xfrm rot="16200000">
            <a:off x="2940050" y="12795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799" name="Oval 2191"/>
          <p:cNvSpPr>
            <a:spLocks noChangeArrowheads="1"/>
          </p:cNvSpPr>
          <p:nvPr/>
        </p:nvSpPr>
        <p:spPr bwMode="auto">
          <a:xfrm rot="16200000">
            <a:off x="3033713" y="6096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800" name="Line 2192"/>
          <p:cNvSpPr>
            <a:spLocks noChangeShapeType="1"/>
          </p:cNvSpPr>
          <p:nvPr/>
        </p:nvSpPr>
        <p:spPr bwMode="auto">
          <a:xfrm rot="16200000" flipV="1">
            <a:off x="3051175" y="1890713"/>
            <a:ext cx="1587" cy="206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01" name="Line 2193"/>
          <p:cNvSpPr>
            <a:spLocks noChangeShapeType="1"/>
          </p:cNvSpPr>
          <p:nvPr/>
        </p:nvSpPr>
        <p:spPr bwMode="auto">
          <a:xfrm rot="16200000">
            <a:off x="2764631" y="1605757"/>
            <a:ext cx="59372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02" name="Oval 2194"/>
          <p:cNvSpPr>
            <a:spLocks noChangeArrowheads="1"/>
          </p:cNvSpPr>
          <p:nvPr/>
        </p:nvSpPr>
        <p:spPr bwMode="auto">
          <a:xfrm rot="16200000">
            <a:off x="3041650" y="18732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803" name="Oval 2195"/>
          <p:cNvSpPr>
            <a:spLocks noChangeArrowheads="1"/>
          </p:cNvSpPr>
          <p:nvPr/>
        </p:nvSpPr>
        <p:spPr bwMode="auto">
          <a:xfrm rot="16200000">
            <a:off x="2940050" y="12795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804" name="Line 2196"/>
          <p:cNvSpPr>
            <a:spLocks noChangeShapeType="1"/>
          </p:cNvSpPr>
          <p:nvPr/>
        </p:nvSpPr>
        <p:spPr bwMode="auto">
          <a:xfrm rot="16200000">
            <a:off x="2745581" y="4471194"/>
            <a:ext cx="14287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05" name="Line 2197"/>
          <p:cNvSpPr>
            <a:spLocks noChangeShapeType="1"/>
          </p:cNvSpPr>
          <p:nvPr/>
        </p:nvSpPr>
        <p:spPr bwMode="auto">
          <a:xfrm rot="16200000">
            <a:off x="3421857" y="3785394"/>
            <a:ext cx="1587" cy="12160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06" name="Oval 2198"/>
          <p:cNvSpPr>
            <a:spLocks noChangeArrowheads="1"/>
          </p:cNvSpPr>
          <p:nvPr/>
        </p:nvSpPr>
        <p:spPr bwMode="auto">
          <a:xfrm rot="16200000">
            <a:off x="2796382" y="4512469"/>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70807" name="Oval 2199"/>
          <p:cNvSpPr>
            <a:spLocks noChangeArrowheads="1"/>
          </p:cNvSpPr>
          <p:nvPr/>
        </p:nvSpPr>
        <p:spPr bwMode="auto">
          <a:xfrm rot="16200000">
            <a:off x="4019550" y="43735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0808" name="Freeform 2200"/>
          <p:cNvSpPr>
            <a:spLocks/>
          </p:cNvSpPr>
          <p:nvPr/>
        </p:nvSpPr>
        <p:spPr bwMode="auto">
          <a:xfrm rot="16200000">
            <a:off x="2744787" y="8391526"/>
            <a:ext cx="61913" cy="61912"/>
          </a:xfrm>
          <a:custGeom>
            <a:avLst/>
            <a:gdLst>
              <a:gd name="T0" fmla="*/ 0 w 39"/>
              <a:gd name="T1" fmla="*/ 0 h 39"/>
              <a:gd name="T2" fmla="*/ 20 w 39"/>
              <a:gd name="T3" fmla="*/ 0 h 39"/>
              <a:gd name="T4" fmla="*/ 39 w 39"/>
              <a:gd name="T5" fmla="*/ 20 h 39"/>
              <a:gd name="T6" fmla="*/ 20 w 39"/>
              <a:gd name="T7" fmla="*/ 39 h 39"/>
              <a:gd name="T8" fmla="*/ 0 w 39"/>
              <a:gd name="T9" fmla="*/ 39 h 39"/>
              <a:gd name="T10" fmla="*/ 0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0" y="0"/>
                </a:moveTo>
                <a:lnTo>
                  <a:pt x="20" y="0"/>
                </a:lnTo>
                <a:lnTo>
                  <a:pt x="39" y="20"/>
                </a:lnTo>
                <a:lnTo>
                  <a:pt x="20" y="39"/>
                </a:lnTo>
                <a:lnTo>
                  <a:pt x="0" y="39"/>
                </a:lnTo>
                <a:lnTo>
                  <a:pt x="0" y="0"/>
                </a:lnTo>
                <a:close/>
              </a:path>
            </a:pathLst>
          </a:custGeom>
          <a:solidFill>
            <a:schemeClr val="bg1"/>
          </a:solidFill>
          <a:ln w="9525">
            <a:solidFill>
              <a:srgbClr val="000000"/>
            </a:solidFill>
            <a:prstDash val="solid"/>
            <a:round/>
            <a:headEnd/>
            <a:tailEnd/>
          </a:ln>
        </p:spPr>
        <p:txBody>
          <a:bodyPr/>
          <a:lstStyle/>
          <a:p>
            <a:endParaRPr lang="en-US"/>
          </a:p>
        </p:txBody>
      </p:sp>
      <p:sp>
        <p:nvSpPr>
          <p:cNvPr id="70809" name="Rectangle 2201"/>
          <p:cNvSpPr>
            <a:spLocks noChangeArrowheads="1"/>
          </p:cNvSpPr>
          <p:nvPr/>
        </p:nvSpPr>
        <p:spPr bwMode="auto">
          <a:xfrm rot="16200000">
            <a:off x="2663825" y="8512175"/>
            <a:ext cx="2286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b="0">
                <a:solidFill>
                  <a:srgbClr val="000000"/>
                </a:solidFill>
                <a:latin typeface="Courier New" pitchFamily="49" charset="0"/>
              </a:rPr>
              <a:t>PA1</a:t>
            </a:r>
            <a:endParaRPr lang="en-US" sz="1000" b="0"/>
          </a:p>
        </p:txBody>
      </p:sp>
      <p:sp>
        <p:nvSpPr>
          <p:cNvPr id="70810" name="Line 2202"/>
          <p:cNvSpPr>
            <a:spLocks noChangeShapeType="1"/>
          </p:cNvSpPr>
          <p:nvPr/>
        </p:nvSpPr>
        <p:spPr bwMode="auto">
          <a:xfrm rot="16200000">
            <a:off x="2746376" y="8359775"/>
            <a:ext cx="6191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11" name="Freeform 2203"/>
          <p:cNvSpPr>
            <a:spLocks/>
          </p:cNvSpPr>
          <p:nvPr/>
        </p:nvSpPr>
        <p:spPr bwMode="auto">
          <a:xfrm rot="16200000">
            <a:off x="2346325" y="8382000"/>
            <a:ext cx="60325" cy="60325"/>
          </a:xfrm>
          <a:custGeom>
            <a:avLst/>
            <a:gdLst>
              <a:gd name="T0" fmla="*/ 0 w 38"/>
              <a:gd name="T1" fmla="*/ 0 h 38"/>
              <a:gd name="T2" fmla="*/ 19 w 38"/>
              <a:gd name="T3" fmla="*/ 0 h 38"/>
              <a:gd name="T4" fmla="*/ 38 w 38"/>
              <a:gd name="T5" fmla="*/ 19 h 38"/>
              <a:gd name="T6" fmla="*/ 19 w 38"/>
              <a:gd name="T7" fmla="*/ 38 h 38"/>
              <a:gd name="T8" fmla="*/ 0 w 38"/>
              <a:gd name="T9" fmla="*/ 38 h 38"/>
              <a:gd name="T10" fmla="*/ 0 w 38"/>
              <a:gd name="T11" fmla="*/ 0 h 38"/>
            </a:gdLst>
            <a:ahLst/>
            <a:cxnLst>
              <a:cxn ang="0">
                <a:pos x="T0" y="T1"/>
              </a:cxn>
              <a:cxn ang="0">
                <a:pos x="T2" y="T3"/>
              </a:cxn>
              <a:cxn ang="0">
                <a:pos x="T4" y="T5"/>
              </a:cxn>
              <a:cxn ang="0">
                <a:pos x="T6" y="T7"/>
              </a:cxn>
              <a:cxn ang="0">
                <a:pos x="T8" y="T9"/>
              </a:cxn>
              <a:cxn ang="0">
                <a:pos x="T10" y="T11"/>
              </a:cxn>
            </a:cxnLst>
            <a:rect l="0" t="0" r="r" b="b"/>
            <a:pathLst>
              <a:path w="38" h="38">
                <a:moveTo>
                  <a:pt x="0" y="0"/>
                </a:moveTo>
                <a:lnTo>
                  <a:pt x="19" y="0"/>
                </a:lnTo>
                <a:lnTo>
                  <a:pt x="38" y="19"/>
                </a:lnTo>
                <a:lnTo>
                  <a:pt x="19" y="38"/>
                </a:lnTo>
                <a:lnTo>
                  <a:pt x="0" y="38"/>
                </a:lnTo>
                <a:lnTo>
                  <a:pt x="0" y="0"/>
                </a:lnTo>
                <a:close/>
              </a:path>
            </a:pathLst>
          </a:custGeom>
          <a:solidFill>
            <a:srgbClr val="FF0000"/>
          </a:solidFill>
          <a:ln w="9525">
            <a:solidFill>
              <a:srgbClr val="000000"/>
            </a:solidFill>
            <a:prstDash val="solid"/>
            <a:round/>
            <a:headEnd/>
            <a:tailEnd/>
          </a:ln>
        </p:spPr>
        <p:txBody>
          <a:bodyPr/>
          <a:lstStyle/>
          <a:p>
            <a:endParaRPr lang="en-US"/>
          </a:p>
        </p:txBody>
      </p:sp>
      <p:sp>
        <p:nvSpPr>
          <p:cNvPr id="70812" name="Rectangle 2204"/>
          <p:cNvSpPr>
            <a:spLocks noChangeArrowheads="1"/>
          </p:cNvSpPr>
          <p:nvPr/>
        </p:nvSpPr>
        <p:spPr bwMode="auto">
          <a:xfrm rot="16200000">
            <a:off x="2266950" y="8512175"/>
            <a:ext cx="2286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b="0">
                <a:solidFill>
                  <a:srgbClr val="000000"/>
                </a:solidFill>
                <a:latin typeface="Courier New" pitchFamily="49" charset="0"/>
              </a:rPr>
              <a:t>PA0</a:t>
            </a:r>
            <a:endParaRPr lang="en-US" sz="1000" b="0"/>
          </a:p>
        </p:txBody>
      </p:sp>
      <p:sp>
        <p:nvSpPr>
          <p:cNvPr id="70813" name="Line 2205"/>
          <p:cNvSpPr>
            <a:spLocks noChangeShapeType="1"/>
          </p:cNvSpPr>
          <p:nvPr/>
        </p:nvSpPr>
        <p:spPr bwMode="auto">
          <a:xfrm rot="16200000">
            <a:off x="2347913" y="8350250"/>
            <a:ext cx="619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14" name="Line 2206"/>
          <p:cNvSpPr>
            <a:spLocks noChangeShapeType="1"/>
          </p:cNvSpPr>
          <p:nvPr/>
        </p:nvSpPr>
        <p:spPr bwMode="auto">
          <a:xfrm rot="16200000">
            <a:off x="2909888" y="7918450"/>
            <a:ext cx="1635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15" name="Line 2207"/>
          <p:cNvSpPr>
            <a:spLocks noChangeShapeType="1"/>
          </p:cNvSpPr>
          <p:nvPr/>
        </p:nvSpPr>
        <p:spPr bwMode="auto">
          <a:xfrm rot="16200000">
            <a:off x="2981325" y="7918450"/>
            <a:ext cx="103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16" name="Line 2208"/>
          <p:cNvSpPr>
            <a:spLocks noChangeShapeType="1"/>
          </p:cNvSpPr>
          <p:nvPr/>
        </p:nvSpPr>
        <p:spPr bwMode="auto">
          <a:xfrm rot="16200000">
            <a:off x="2990851" y="7918450"/>
            <a:ext cx="16351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17" name="Line 2209"/>
          <p:cNvSpPr>
            <a:spLocks noChangeShapeType="1"/>
          </p:cNvSpPr>
          <p:nvPr/>
        </p:nvSpPr>
        <p:spPr bwMode="auto">
          <a:xfrm rot="16200000">
            <a:off x="3062288" y="7918450"/>
            <a:ext cx="10318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18" name="Line 2210"/>
          <p:cNvSpPr>
            <a:spLocks noChangeShapeType="1"/>
          </p:cNvSpPr>
          <p:nvPr/>
        </p:nvSpPr>
        <p:spPr bwMode="auto">
          <a:xfrm rot="16200000" flipV="1">
            <a:off x="2959100" y="7888288"/>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19" name="Line 2211"/>
          <p:cNvSpPr>
            <a:spLocks noChangeShapeType="1"/>
          </p:cNvSpPr>
          <p:nvPr/>
        </p:nvSpPr>
        <p:spPr bwMode="auto">
          <a:xfrm rot="16200000">
            <a:off x="3143250" y="7888288"/>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20" name="Rectangle 2212"/>
          <p:cNvSpPr>
            <a:spLocks noChangeArrowheads="1"/>
          </p:cNvSpPr>
          <p:nvPr/>
        </p:nvSpPr>
        <p:spPr bwMode="auto">
          <a:xfrm rot="16200000">
            <a:off x="2902744" y="7785894"/>
            <a:ext cx="6826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a:t>
            </a:r>
            <a:endParaRPr lang="en-US" sz="900" b="0"/>
          </a:p>
        </p:txBody>
      </p:sp>
      <p:sp>
        <p:nvSpPr>
          <p:cNvPr id="70821" name="Rectangle 2213"/>
          <p:cNvSpPr>
            <a:spLocks noChangeArrowheads="1"/>
          </p:cNvSpPr>
          <p:nvPr/>
        </p:nvSpPr>
        <p:spPr bwMode="auto">
          <a:xfrm rot="16200000">
            <a:off x="2746375" y="7483475"/>
            <a:ext cx="4572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a:solidFill>
                  <a:srgbClr val="000000"/>
                </a:solidFill>
                <a:latin typeface="Courier New" pitchFamily="49" charset="0"/>
              </a:rPr>
              <a:t>Li-Ion</a:t>
            </a:r>
            <a:endParaRPr lang="en-US" sz="1000"/>
          </a:p>
        </p:txBody>
      </p:sp>
      <p:sp>
        <p:nvSpPr>
          <p:cNvPr id="70822" name="Rectangle 2214"/>
          <p:cNvSpPr>
            <a:spLocks noChangeArrowheads="1"/>
          </p:cNvSpPr>
          <p:nvPr/>
        </p:nvSpPr>
        <p:spPr bwMode="auto">
          <a:xfrm rot="16200000">
            <a:off x="2925763" y="7559675"/>
            <a:ext cx="3048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1000">
                <a:solidFill>
                  <a:srgbClr val="000000"/>
                </a:solidFill>
                <a:latin typeface="Courier New" pitchFamily="49" charset="0"/>
                <a:ea typeface="MS PGothic" pitchFamily="34" charset="-128"/>
              </a:rPr>
              <a:t>3.7</a:t>
            </a:r>
            <a:r>
              <a:rPr lang="en-US" sz="1000">
                <a:solidFill>
                  <a:srgbClr val="000000"/>
                </a:solidFill>
                <a:latin typeface="Courier New" pitchFamily="49" charset="0"/>
              </a:rPr>
              <a:t>V</a:t>
            </a:r>
            <a:endParaRPr lang="en-US" sz="1000"/>
          </a:p>
        </p:txBody>
      </p:sp>
      <p:sp>
        <p:nvSpPr>
          <p:cNvPr id="70823" name="Line 2215"/>
          <p:cNvSpPr>
            <a:spLocks noChangeShapeType="1"/>
          </p:cNvSpPr>
          <p:nvPr/>
        </p:nvSpPr>
        <p:spPr bwMode="auto">
          <a:xfrm rot="16200000" flipV="1">
            <a:off x="4202907" y="7730331"/>
            <a:ext cx="1588"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24" name="Line 2216"/>
          <p:cNvSpPr>
            <a:spLocks noChangeShapeType="1"/>
          </p:cNvSpPr>
          <p:nvPr/>
        </p:nvSpPr>
        <p:spPr bwMode="auto">
          <a:xfrm rot="16200000" flipV="1">
            <a:off x="3958432" y="7730331"/>
            <a:ext cx="1588"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25" name="Arc 2217"/>
          <p:cNvSpPr>
            <a:spLocks/>
          </p:cNvSpPr>
          <p:nvPr/>
        </p:nvSpPr>
        <p:spPr bwMode="auto">
          <a:xfrm rot="16200000">
            <a:off x="4081463" y="7702550"/>
            <a:ext cx="101600" cy="101600"/>
          </a:xfrm>
          <a:custGeom>
            <a:avLst/>
            <a:gdLst>
              <a:gd name="G0" fmla="+- 21600 0 0"/>
              <a:gd name="G1" fmla="+- 21600 0 0"/>
              <a:gd name="G2" fmla="+- 21600 0 0"/>
              <a:gd name="T0" fmla="*/ 21600 w 43200"/>
              <a:gd name="T1" fmla="*/ 43200 h 43200"/>
              <a:gd name="T2" fmla="*/ 38721 w 43200"/>
              <a:gd name="T3" fmla="*/ 34770 h 43200"/>
              <a:gd name="T4" fmla="*/ 21600 w 43200"/>
              <a:gd name="T5" fmla="*/ 21600 h 43200"/>
            </a:gdLst>
            <a:ahLst/>
            <a:cxnLst>
              <a:cxn ang="0">
                <a:pos x="T0" y="T1"/>
              </a:cxn>
              <a:cxn ang="0">
                <a:pos x="T2" y="T3"/>
              </a:cxn>
              <a:cxn ang="0">
                <a:pos x="T4" y="T5"/>
              </a:cxn>
            </a:cxnLst>
            <a:rect l="0" t="0" r="r" b="b"/>
            <a:pathLst>
              <a:path w="43200" h="43200" fill="none" extrusionOk="0">
                <a:moveTo>
                  <a:pt x="21600" y="43200"/>
                </a:moveTo>
                <a:cubicBezTo>
                  <a:pt x="9670" y="43200"/>
                  <a:pt x="0" y="33529"/>
                  <a:pt x="0" y="21600"/>
                </a:cubicBezTo>
                <a:cubicBezTo>
                  <a:pt x="0" y="9670"/>
                  <a:pt x="9670" y="0"/>
                  <a:pt x="21600" y="0"/>
                </a:cubicBezTo>
                <a:cubicBezTo>
                  <a:pt x="33529" y="0"/>
                  <a:pt x="43200" y="9670"/>
                  <a:pt x="43200" y="21600"/>
                </a:cubicBezTo>
                <a:cubicBezTo>
                  <a:pt x="43200" y="26363"/>
                  <a:pt x="41625" y="30993"/>
                  <a:pt x="38720" y="34769"/>
                </a:cubicBezTo>
              </a:path>
              <a:path w="43200" h="43200" stroke="0" extrusionOk="0">
                <a:moveTo>
                  <a:pt x="21600" y="43200"/>
                </a:moveTo>
                <a:cubicBezTo>
                  <a:pt x="9670" y="43200"/>
                  <a:pt x="0" y="33529"/>
                  <a:pt x="0" y="21600"/>
                </a:cubicBezTo>
                <a:cubicBezTo>
                  <a:pt x="0" y="9670"/>
                  <a:pt x="9670" y="0"/>
                  <a:pt x="21600" y="0"/>
                </a:cubicBezTo>
                <a:cubicBezTo>
                  <a:pt x="33529" y="0"/>
                  <a:pt x="43200" y="9670"/>
                  <a:pt x="43200" y="21600"/>
                </a:cubicBezTo>
                <a:cubicBezTo>
                  <a:pt x="43200" y="26363"/>
                  <a:pt x="41625" y="30993"/>
                  <a:pt x="38720" y="34769"/>
                </a:cubicBezTo>
                <a:lnTo>
                  <a:pt x="2160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26" name="Arc 2218"/>
          <p:cNvSpPr>
            <a:spLocks/>
          </p:cNvSpPr>
          <p:nvPr/>
        </p:nvSpPr>
        <p:spPr bwMode="auto">
          <a:xfrm rot="16200000">
            <a:off x="3979863" y="7702550"/>
            <a:ext cx="101600" cy="101600"/>
          </a:xfrm>
          <a:custGeom>
            <a:avLst/>
            <a:gdLst>
              <a:gd name="G0" fmla="+- 21600 0 0"/>
              <a:gd name="G1" fmla="+- 21600 0 0"/>
              <a:gd name="G2" fmla="+- 21600 0 0"/>
              <a:gd name="T0" fmla="*/ 21600 w 43200"/>
              <a:gd name="T1" fmla="*/ 0 h 43200"/>
              <a:gd name="T2" fmla="*/ 4479 w 43200"/>
              <a:gd name="T3" fmla="*/ 8430 h 43200"/>
              <a:gd name="T4" fmla="*/ 21600 w 43200"/>
              <a:gd name="T5" fmla="*/ 21600 h 43200"/>
            </a:gdLst>
            <a:ahLst/>
            <a:cxnLst>
              <a:cxn ang="0">
                <a:pos x="T0" y="T1"/>
              </a:cxn>
              <a:cxn ang="0">
                <a:pos x="T2" y="T3"/>
              </a:cxn>
              <a:cxn ang="0">
                <a:pos x="T4" y="T5"/>
              </a:cxn>
            </a:cxnLst>
            <a:rect l="0" t="0" r="r" b="b"/>
            <a:pathLst>
              <a:path w="43200" h="43200" fill="none"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16836"/>
                  <a:pt x="1574" y="12206"/>
                  <a:pt x="4479" y="8430"/>
                </a:cubicBezTo>
              </a:path>
              <a:path w="43200" h="43200" stroke="0" extrusionOk="0">
                <a:moveTo>
                  <a:pt x="21599" y="0"/>
                </a:moveTo>
                <a:cubicBezTo>
                  <a:pt x="33529" y="0"/>
                  <a:pt x="43200" y="9670"/>
                  <a:pt x="43200" y="21600"/>
                </a:cubicBezTo>
                <a:cubicBezTo>
                  <a:pt x="43200" y="33529"/>
                  <a:pt x="33529" y="43200"/>
                  <a:pt x="21600" y="43200"/>
                </a:cubicBezTo>
                <a:cubicBezTo>
                  <a:pt x="9670" y="43200"/>
                  <a:pt x="0" y="33529"/>
                  <a:pt x="0" y="21600"/>
                </a:cubicBezTo>
                <a:cubicBezTo>
                  <a:pt x="-1" y="16836"/>
                  <a:pt x="1574" y="12206"/>
                  <a:pt x="4479" y="8430"/>
                </a:cubicBezTo>
                <a:lnTo>
                  <a:pt x="2160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27" name="Line 2219"/>
          <p:cNvSpPr>
            <a:spLocks noChangeShapeType="1"/>
          </p:cNvSpPr>
          <p:nvPr/>
        </p:nvSpPr>
        <p:spPr bwMode="auto">
          <a:xfrm rot="16200000">
            <a:off x="4254500" y="7720013"/>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28" name="Line 2220"/>
          <p:cNvSpPr>
            <a:spLocks noChangeShapeType="1"/>
          </p:cNvSpPr>
          <p:nvPr/>
        </p:nvSpPr>
        <p:spPr bwMode="auto">
          <a:xfrm rot="16200000" flipV="1">
            <a:off x="3906838" y="7720012"/>
            <a:ext cx="1588"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29" name="Rectangle 2221"/>
          <p:cNvSpPr>
            <a:spLocks noChangeArrowheads="1"/>
          </p:cNvSpPr>
          <p:nvPr/>
        </p:nvSpPr>
        <p:spPr bwMode="auto">
          <a:xfrm rot="16200000">
            <a:off x="3894932" y="747950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PTC</a:t>
            </a:r>
            <a:endParaRPr lang="en-US" sz="900" b="0"/>
          </a:p>
        </p:txBody>
      </p:sp>
      <p:sp>
        <p:nvSpPr>
          <p:cNvPr id="70830" name="Rectangle 2222"/>
          <p:cNvSpPr>
            <a:spLocks noChangeArrowheads="1"/>
          </p:cNvSpPr>
          <p:nvPr/>
        </p:nvSpPr>
        <p:spPr bwMode="auto">
          <a:xfrm rot="16200000">
            <a:off x="3971926" y="7456487"/>
            <a:ext cx="273050"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1.5A</a:t>
            </a:r>
            <a:endParaRPr lang="en-US" sz="900" b="0"/>
          </a:p>
        </p:txBody>
      </p:sp>
      <p:sp>
        <p:nvSpPr>
          <p:cNvPr id="70831" name="Line 2223"/>
          <p:cNvSpPr>
            <a:spLocks noChangeShapeType="1"/>
          </p:cNvSpPr>
          <p:nvPr/>
        </p:nvSpPr>
        <p:spPr bwMode="auto">
          <a:xfrm rot="16200000" flipV="1">
            <a:off x="3502025" y="7681913"/>
            <a:ext cx="52388" cy="214312"/>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32" name="Line 2224"/>
          <p:cNvSpPr>
            <a:spLocks noChangeShapeType="1"/>
          </p:cNvSpPr>
          <p:nvPr/>
        </p:nvSpPr>
        <p:spPr bwMode="auto">
          <a:xfrm rot="16200000" flipH="1" flipV="1">
            <a:off x="3502819" y="7631907"/>
            <a:ext cx="50800" cy="214312"/>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33" name="Line 2225"/>
          <p:cNvSpPr>
            <a:spLocks noChangeShapeType="1"/>
          </p:cNvSpPr>
          <p:nvPr/>
        </p:nvSpPr>
        <p:spPr bwMode="auto">
          <a:xfrm rot="16200000" flipV="1">
            <a:off x="3522663" y="7732713"/>
            <a:ext cx="1587" cy="2047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34" name="Freeform 2226"/>
          <p:cNvSpPr>
            <a:spLocks/>
          </p:cNvSpPr>
          <p:nvPr/>
        </p:nvSpPr>
        <p:spPr bwMode="auto">
          <a:xfrm rot="16200000">
            <a:off x="3594894" y="7804944"/>
            <a:ext cx="20637" cy="41275"/>
          </a:xfrm>
          <a:custGeom>
            <a:avLst/>
            <a:gdLst>
              <a:gd name="T0" fmla="*/ 0 w 13"/>
              <a:gd name="T1" fmla="*/ 26 h 26"/>
              <a:gd name="T2" fmla="*/ 0 w 13"/>
              <a:gd name="T3" fmla="*/ 0 h 26"/>
              <a:gd name="T4" fmla="*/ 13 w 13"/>
              <a:gd name="T5" fmla="*/ 13 h 26"/>
              <a:gd name="T6" fmla="*/ 0 w 13"/>
              <a:gd name="T7" fmla="*/ 26 h 26"/>
            </a:gdLst>
            <a:ahLst/>
            <a:cxnLst>
              <a:cxn ang="0">
                <a:pos x="T0" y="T1"/>
              </a:cxn>
              <a:cxn ang="0">
                <a:pos x="T2" y="T3"/>
              </a:cxn>
              <a:cxn ang="0">
                <a:pos x="T4" y="T5"/>
              </a:cxn>
              <a:cxn ang="0">
                <a:pos x="T6" y="T7"/>
              </a:cxn>
            </a:cxnLst>
            <a:rect l="0" t="0" r="r" b="b"/>
            <a:pathLst>
              <a:path w="13" h="26">
                <a:moveTo>
                  <a:pt x="0" y="26"/>
                </a:moveTo>
                <a:lnTo>
                  <a:pt x="0" y="0"/>
                </a:lnTo>
                <a:lnTo>
                  <a:pt x="13" y="13"/>
                </a:lnTo>
                <a:lnTo>
                  <a:pt x="0" y="26"/>
                </a:lnTo>
                <a:close/>
              </a:path>
            </a:pathLst>
          </a:custGeom>
          <a:solidFill>
            <a:srgbClr val="000000"/>
          </a:solidFill>
          <a:ln w="9525">
            <a:solidFill>
              <a:srgbClr val="000000"/>
            </a:solidFill>
            <a:prstDash val="solid"/>
            <a:round/>
            <a:headEnd/>
            <a:tailEnd/>
          </a:ln>
        </p:spPr>
        <p:txBody>
          <a:bodyPr/>
          <a:lstStyle/>
          <a:p>
            <a:endParaRPr lang="en-US"/>
          </a:p>
        </p:txBody>
      </p:sp>
      <p:grpSp>
        <p:nvGrpSpPr>
          <p:cNvPr id="70835" name="Group 2227"/>
          <p:cNvGrpSpPr>
            <a:grpSpLocks/>
          </p:cNvGrpSpPr>
          <p:nvPr/>
        </p:nvGrpSpPr>
        <p:grpSpPr bwMode="auto">
          <a:xfrm rot="16200000" flipV="1">
            <a:off x="3708400" y="7642225"/>
            <a:ext cx="53975" cy="276225"/>
            <a:chOff x="828" y="2292"/>
            <a:chExt cx="34" cy="174"/>
          </a:xfrm>
        </p:grpSpPr>
        <p:sp>
          <p:nvSpPr>
            <p:cNvPr id="70836" name="Line 2228"/>
            <p:cNvSpPr>
              <a:spLocks noChangeShapeType="1"/>
            </p:cNvSpPr>
            <p:nvPr/>
          </p:nvSpPr>
          <p:spPr bwMode="auto">
            <a:xfrm flipV="1">
              <a:off x="828" y="2331"/>
              <a:ext cx="33" cy="1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37" name="Line 2229"/>
            <p:cNvSpPr>
              <a:spLocks noChangeShapeType="1"/>
            </p:cNvSpPr>
            <p:nvPr/>
          </p:nvSpPr>
          <p:spPr bwMode="auto">
            <a:xfrm flipV="1">
              <a:off x="861" y="2292"/>
              <a:ext cx="1" cy="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70838" name="Line 2230"/>
          <p:cNvSpPr>
            <a:spLocks noChangeShapeType="1"/>
          </p:cNvSpPr>
          <p:nvPr/>
        </p:nvSpPr>
        <p:spPr bwMode="auto">
          <a:xfrm rot="16200000" flipV="1">
            <a:off x="3389313" y="7804150"/>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39" name="Rectangle 2231"/>
          <p:cNvSpPr>
            <a:spLocks noChangeArrowheads="1"/>
          </p:cNvSpPr>
          <p:nvPr/>
        </p:nvSpPr>
        <p:spPr bwMode="auto">
          <a:xfrm rot="16200000">
            <a:off x="3606800" y="7516813"/>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S4</a:t>
            </a:r>
            <a:endParaRPr lang="en-US" sz="900" b="0"/>
          </a:p>
        </p:txBody>
      </p:sp>
      <p:sp>
        <p:nvSpPr>
          <p:cNvPr id="70840" name="Rectangle 2232"/>
          <p:cNvSpPr>
            <a:spLocks noChangeArrowheads="1"/>
          </p:cNvSpPr>
          <p:nvPr/>
        </p:nvSpPr>
        <p:spPr bwMode="auto">
          <a:xfrm rot="16200000">
            <a:off x="3640138" y="7458075"/>
            <a:ext cx="273050"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Reed</a:t>
            </a:r>
            <a:endParaRPr lang="en-US" sz="900" b="0"/>
          </a:p>
        </p:txBody>
      </p:sp>
      <p:sp>
        <p:nvSpPr>
          <p:cNvPr id="70841" name="Rectangle 2233"/>
          <p:cNvSpPr>
            <a:spLocks noChangeArrowheads="1"/>
          </p:cNvSpPr>
          <p:nvPr/>
        </p:nvSpPr>
        <p:spPr bwMode="auto">
          <a:xfrm rot="16200000">
            <a:off x="2058988" y="4845050"/>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C</a:t>
            </a:r>
            <a:r>
              <a:rPr lang="en-US" altLang="ja-JP" sz="900" b="0">
                <a:solidFill>
                  <a:srgbClr val="000000"/>
                </a:solidFill>
                <a:latin typeface="Courier New" pitchFamily="49" charset="0"/>
                <a:ea typeface="MS PGothic" pitchFamily="34" charset="-128"/>
              </a:rPr>
              <a:t>2</a:t>
            </a:r>
            <a:endParaRPr lang="en-US" sz="900" b="0"/>
          </a:p>
        </p:txBody>
      </p:sp>
      <p:sp>
        <p:nvSpPr>
          <p:cNvPr id="70842" name="Rectangle 2234"/>
          <p:cNvSpPr>
            <a:spLocks noChangeArrowheads="1"/>
          </p:cNvSpPr>
          <p:nvPr/>
        </p:nvSpPr>
        <p:spPr bwMode="auto">
          <a:xfrm rot="16200000">
            <a:off x="2137569" y="48299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1uF</a:t>
            </a:r>
            <a:endParaRPr lang="en-US" sz="900" b="0"/>
          </a:p>
        </p:txBody>
      </p:sp>
      <p:sp>
        <p:nvSpPr>
          <p:cNvPr id="70843" name="Line 2235"/>
          <p:cNvSpPr>
            <a:spLocks noChangeShapeType="1"/>
          </p:cNvSpPr>
          <p:nvPr/>
        </p:nvSpPr>
        <p:spPr bwMode="auto">
          <a:xfrm rot="16200000" flipV="1">
            <a:off x="3368675" y="6394451"/>
            <a:ext cx="1587" cy="1635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44" name="Line 2236"/>
          <p:cNvSpPr>
            <a:spLocks noChangeShapeType="1"/>
          </p:cNvSpPr>
          <p:nvPr/>
        </p:nvSpPr>
        <p:spPr bwMode="auto">
          <a:xfrm rot="16200000" flipH="1" flipV="1">
            <a:off x="3246438" y="6497638"/>
            <a:ext cx="41275"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45" name="Freeform 2237"/>
          <p:cNvSpPr>
            <a:spLocks/>
          </p:cNvSpPr>
          <p:nvPr/>
        </p:nvSpPr>
        <p:spPr bwMode="auto">
          <a:xfrm rot="16200000">
            <a:off x="3236913" y="6527800"/>
            <a:ext cx="20638" cy="20637"/>
          </a:xfrm>
          <a:custGeom>
            <a:avLst/>
            <a:gdLst>
              <a:gd name="T0" fmla="*/ 0 w 13"/>
              <a:gd name="T1" fmla="*/ 13 h 13"/>
              <a:gd name="T2" fmla="*/ 0 w 13"/>
              <a:gd name="T3" fmla="*/ 0 h 13"/>
              <a:gd name="T4" fmla="*/ 13 w 13"/>
              <a:gd name="T5" fmla="*/ 0 h 13"/>
              <a:gd name="T6" fmla="*/ 0 w 13"/>
              <a:gd name="T7" fmla="*/ 13 h 13"/>
            </a:gdLst>
            <a:ahLst/>
            <a:cxnLst>
              <a:cxn ang="0">
                <a:pos x="T0" y="T1"/>
              </a:cxn>
              <a:cxn ang="0">
                <a:pos x="T2" y="T3"/>
              </a:cxn>
              <a:cxn ang="0">
                <a:pos x="T4" y="T5"/>
              </a:cxn>
              <a:cxn ang="0">
                <a:pos x="T6" y="T7"/>
              </a:cxn>
            </a:cxnLst>
            <a:rect l="0" t="0" r="r" b="b"/>
            <a:pathLst>
              <a:path w="13" h="13">
                <a:moveTo>
                  <a:pt x="0" y="13"/>
                </a:moveTo>
                <a:lnTo>
                  <a:pt x="0" y="0"/>
                </a:lnTo>
                <a:lnTo>
                  <a:pt x="13" y="0"/>
                </a:lnTo>
                <a:lnTo>
                  <a:pt x="0" y="13"/>
                </a:lnTo>
                <a:close/>
              </a:path>
            </a:pathLst>
          </a:custGeom>
          <a:solidFill>
            <a:srgbClr val="000000"/>
          </a:solidFill>
          <a:ln w="9525">
            <a:solidFill>
              <a:srgbClr val="000000"/>
            </a:solidFill>
            <a:prstDash val="solid"/>
            <a:round/>
            <a:headEnd/>
            <a:tailEnd/>
          </a:ln>
        </p:spPr>
        <p:txBody>
          <a:bodyPr/>
          <a:lstStyle/>
          <a:p>
            <a:endParaRPr lang="en-US"/>
          </a:p>
        </p:txBody>
      </p:sp>
      <p:sp>
        <p:nvSpPr>
          <p:cNvPr id="70846" name="Freeform 2238"/>
          <p:cNvSpPr>
            <a:spLocks/>
          </p:cNvSpPr>
          <p:nvPr/>
        </p:nvSpPr>
        <p:spPr bwMode="auto">
          <a:xfrm rot="16200000">
            <a:off x="3328987" y="6435726"/>
            <a:ext cx="80963" cy="163512"/>
          </a:xfrm>
          <a:custGeom>
            <a:avLst/>
            <a:gdLst>
              <a:gd name="T0" fmla="*/ 51 w 51"/>
              <a:gd name="T1" fmla="*/ 51 h 103"/>
              <a:gd name="T2" fmla="*/ 0 w 51"/>
              <a:gd name="T3" fmla="*/ 103 h 103"/>
              <a:gd name="T4" fmla="*/ 0 w 51"/>
              <a:gd name="T5" fmla="*/ 0 h 103"/>
              <a:gd name="T6" fmla="*/ 51 w 51"/>
              <a:gd name="T7" fmla="*/ 51 h 103"/>
            </a:gdLst>
            <a:ahLst/>
            <a:cxnLst>
              <a:cxn ang="0">
                <a:pos x="T0" y="T1"/>
              </a:cxn>
              <a:cxn ang="0">
                <a:pos x="T2" y="T3"/>
              </a:cxn>
              <a:cxn ang="0">
                <a:pos x="T4" y="T5"/>
              </a:cxn>
              <a:cxn ang="0">
                <a:pos x="T6" y="T7"/>
              </a:cxn>
            </a:cxnLst>
            <a:rect l="0" t="0" r="r" b="b"/>
            <a:pathLst>
              <a:path w="51" h="103">
                <a:moveTo>
                  <a:pt x="51" y="51"/>
                </a:moveTo>
                <a:lnTo>
                  <a:pt x="0" y="103"/>
                </a:lnTo>
                <a:lnTo>
                  <a:pt x="0" y="0"/>
                </a:lnTo>
                <a:lnTo>
                  <a:pt x="51" y="51"/>
                </a:lnTo>
                <a:close/>
              </a:path>
            </a:pathLst>
          </a:custGeom>
          <a:solidFill>
            <a:srgbClr val="0000FF"/>
          </a:solidFill>
          <a:ln w="9525">
            <a:solidFill>
              <a:srgbClr val="000000"/>
            </a:solidFill>
            <a:prstDash val="solid"/>
            <a:round/>
            <a:headEnd/>
            <a:tailEnd/>
          </a:ln>
        </p:spPr>
        <p:txBody>
          <a:bodyPr/>
          <a:lstStyle/>
          <a:p>
            <a:endParaRPr lang="en-US"/>
          </a:p>
        </p:txBody>
      </p:sp>
      <p:sp>
        <p:nvSpPr>
          <p:cNvPr id="70847" name="Line 2239"/>
          <p:cNvSpPr>
            <a:spLocks noChangeShapeType="1"/>
          </p:cNvSpPr>
          <p:nvPr/>
        </p:nvSpPr>
        <p:spPr bwMode="auto">
          <a:xfrm rot="16200000" flipH="1">
            <a:off x="3338513" y="6588125"/>
            <a:ext cx="619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48" name="Line 2240"/>
          <p:cNvSpPr>
            <a:spLocks noChangeShapeType="1"/>
          </p:cNvSpPr>
          <p:nvPr/>
        </p:nvSpPr>
        <p:spPr bwMode="auto">
          <a:xfrm rot="16200000">
            <a:off x="3338513" y="6445250"/>
            <a:ext cx="619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49" name="Rectangle 2241"/>
          <p:cNvSpPr>
            <a:spLocks noChangeArrowheads="1"/>
          </p:cNvSpPr>
          <p:nvPr/>
        </p:nvSpPr>
        <p:spPr bwMode="auto">
          <a:xfrm rot="16200000">
            <a:off x="3441700" y="6484938"/>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D6</a:t>
            </a:r>
            <a:endParaRPr lang="en-US" sz="900" b="0"/>
          </a:p>
        </p:txBody>
      </p:sp>
      <p:sp>
        <p:nvSpPr>
          <p:cNvPr id="70850" name="Rectangle 2242"/>
          <p:cNvSpPr>
            <a:spLocks noChangeArrowheads="1"/>
          </p:cNvSpPr>
          <p:nvPr/>
        </p:nvSpPr>
        <p:spPr bwMode="auto">
          <a:xfrm rot="16200000">
            <a:off x="3567907" y="6517481"/>
            <a:ext cx="68262"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B</a:t>
            </a:r>
            <a:endParaRPr lang="en-US" sz="900" b="0"/>
          </a:p>
        </p:txBody>
      </p:sp>
      <p:sp>
        <p:nvSpPr>
          <p:cNvPr id="70851" name="Freeform 2243"/>
          <p:cNvSpPr>
            <a:spLocks/>
          </p:cNvSpPr>
          <p:nvPr/>
        </p:nvSpPr>
        <p:spPr bwMode="auto">
          <a:xfrm rot="16200000">
            <a:off x="1783556" y="6684170"/>
            <a:ext cx="41275" cy="246062"/>
          </a:xfrm>
          <a:custGeom>
            <a:avLst/>
            <a:gdLst>
              <a:gd name="T0" fmla="*/ 13 w 26"/>
              <a:gd name="T1" fmla="*/ 155 h 155"/>
              <a:gd name="T2" fmla="*/ 0 w 26"/>
              <a:gd name="T3" fmla="*/ 142 h 155"/>
              <a:gd name="T4" fmla="*/ 26 w 26"/>
              <a:gd name="T5" fmla="*/ 116 h 155"/>
              <a:gd name="T6" fmla="*/ 0 w 26"/>
              <a:gd name="T7" fmla="*/ 90 h 155"/>
              <a:gd name="T8" fmla="*/ 26 w 26"/>
              <a:gd name="T9" fmla="*/ 64 h 155"/>
              <a:gd name="T10" fmla="*/ 0 w 26"/>
              <a:gd name="T11" fmla="*/ 39 h 155"/>
              <a:gd name="T12" fmla="*/ 26 w 26"/>
              <a:gd name="T13" fmla="*/ 13 h 155"/>
              <a:gd name="T14" fmla="*/ 13 w 26"/>
              <a:gd name="T15" fmla="*/ 0 h 1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5">
                <a:moveTo>
                  <a:pt x="13" y="155"/>
                </a:moveTo>
                <a:lnTo>
                  <a:pt x="0" y="142"/>
                </a:lnTo>
                <a:lnTo>
                  <a:pt x="26" y="116"/>
                </a:lnTo>
                <a:lnTo>
                  <a:pt x="0" y="90"/>
                </a:lnTo>
                <a:lnTo>
                  <a:pt x="26" y="64"/>
                </a:lnTo>
                <a:lnTo>
                  <a:pt x="0" y="39"/>
                </a:lnTo>
                <a:lnTo>
                  <a:pt x="26" y="13"/>
                </a:lnTo>
                <a:lnTo>
                  <a:pt x="13"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52" name="Line 2244"/>
          <p:cNvSpPr>
            <a:spLocks noChangeShapeType="1"/>
          </p:cNvSpPr>
          <p:nvPr/>
        </p:nvSpPr>
        <p:spPr bwMode="auto">
          <a:xfrm rot="16200000">
            <a:off x="1956594" y="6774656"/>
            <a:ext cx="1588"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53" name="Line 2245"/>
          <p:cNvSpPr>
            <a:spLocks noChangeShapeType="1"/>
          </p:cNvSpPr>
          <p:nvPr/>
        </p:nvSpPr>
        <p:spPr bwMode="auto">
          <a:xfrm rot="16200000" flipV="1">
            <a:off x="1649413" y="6773862"/>
            <a:ext cx="1588"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54" name="Rectangle 2246"/>
          <p:cNvSpPr>
            <a:spLocks noChangeArrowheads="1"/>
          </p:cNvSpPr>
          <p:nvPr/>
        </p:nvSpPr>
        <p:spPr bwMode="auto">
          <a:xfrm rot="16200000">
            <a:off x="1616869" y="689054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R12</a:t>
            </a:r>
            <a:endParaRPr lang="en-US" sz="900" b="0"/>
          </a:p>
        </p:txBody>
      </p:sp>
      <p:sp>
        <p:nvSpPr>
          <p:cNvPr id="70855" name="Rectangle 2247"/>
          <p:cNvSpPr>
            <a:spLocks noChangeArrowheads="1"/>
          </p:cNvSpPr>
          <p:nvPr/>
        </p:nvSpPr>
        <p:spPr bwMode="auto">
          <a:xfrm rot="16200000">
            <a:off x="1708944" y="689054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2</a:t>
            </a:r>
            <a:r>
              <a:rPr lang="en-US" sz="900" b="0">
                <a:solidFill>
                  <a:srgbClr val="000000"/>
                </a:solidFill>
                <a:latin typeface="Courier New" pitchFamily="49" charset="0"/>
              </a:rPr>
              <a:t>0k</a:t>
            </a:r>
            <a:endParaRPr lang="en-US" sz="900" b="0"/>
          </a:p>
        </p:txBody>
      </p:sp>
      <p:sp>
        <p:nvSpPr>
          <p:cNvPr id="70856" name="Freeform 2248"/>
          <p:cNvSpPr>
            <a:spLocks/>
          </p:cNvSpPr>
          <p:nvPr/>
        </p:nvSpPr>
        <p:spPr bwMode="auto">
          <a:xfrm rot="16200000">
            <a:off x="3165475" y="6281738"/>
            <a:ext cx="39688" cy="246062"/>
          </a:xfrm>
          <a:custGeom>
            <a:avLst/>
            <a:gdLst>
              <a:gd name="T0" fmla="*/ 13 w 25"/>
              <a:gd name="T1" fmla="*/ 155 h 155"/>
              <a:gd name="T2" fmla="*/ 0 w 25"/>
              <a:gd name="T3" fmla="*/ 142 h 155"/>
              <a:gd name="T4" fmla="*/ 25 w 25"/>
              <a:gd name="T5" fmla="*/ 116 h 155"/>
              <a:gd name="T6" fmla="*/ 0 w 25"/>
              <a:gd name="T7" fmla="*/ 90 h 155"/>
              <a:gd name="T8" fmla="*/ 25 w 25"/>
              <a:gd name="T9" fmla="*/ 65 h 155"/>
              <a:gd name="T10" fmla="*/ 0 w 25"/>
              <a:gd name="T11" fmla="*/ 39 h 155"/>
              <a:gd name="T12" fmla="*/ 25 w 25"/>
              <a:gd name="T13" fmla="*/ 13 h 155"/>
              <a:gd name="T14" fmla="*/ 13 w 25"/>
              <a:gd name="T15" fmla="*/ 0 h 1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55">
                <a:moveTo>
                  <a:pt x="13" y="155"/>
                </a:moveTo>
                <a:lnTo>
                  <a:pt x="0" y="142"/>
                </a:lnTo>
                <a:lnTo>
                  <a:pt x="25" y="116"/>
                </a:lnTo>
                <a:lnTo>
                  <a:pt x="0" y="90"/>
                </a:lnTo>
                <a:lnTo>
                  <a:pt x="25" y="65"/>
                </a:lnTo>
                <a:lnTo>
                  <a:pt x="0" y="39"/>
                </a:lnTo>
                <a:lnTo>
                  <a:pt x="25" y="13"/>
                </a:lnTo>
                <a:lnTo>
                  <a:pt x="13"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57" name="Line 2249"/>
          <p:cNvSpPr>
            <a:spLocks noChangeShapeType="1"/>
          </p:cNvSpPr>
          <p:nvPr/>
        </p:nvSpPr>
        <p:spPr bwMode="auto">
          <a:xfrm rot="16200000">
            <a:off x="3337719" y="6373019"/>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58" name="Line 2250"/>
          <p:cNvSpPr>
            <a:spLocks noChangeShapeType="1"/>
          </p:cNvSpPr>
          <p:nvPr/>
        </p:nvSpPr>
        <p:spPr bwMode="auto">
          <a:xfrm rot="16200000" flipV="1">
            <a:off x="3030538" y="6372225"/>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59" name="Rectangle 2251"/>
          <p:cNvSpPr>
            <a:spLocks noChangeArrowheads="1"/>
          </p:cNvSpPr>
          <p:nvPr/>
        </p:nvSpPr>
        <p:spPr bwMode="auto">
          <a:xfrm rot="16200000">
            <a:off x="3007519" y="612219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R11</a:t>
            </a:r>
            <a:endParaRPr lang="en-US" sz="900" b="0"/>
          </a:p>
        </p:txBody>
      </p:sp>
      <p:sp>
        <p:nvSpPr>
          <p:cNvPr id="70860" name="Rectangle 2252"/>
          <p:cNvSpPr>
            <a:spLocks noChangeArrowheads="1"/>
          </p:cNvSpPr>
          <p:nvPr/>
        </p:nvSpPr>
        <p:spPr bwMode="auto">
          <a:xfrm rot="16200000">
            <a:off x="3110707" y="615235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2</a:t>
            </a:r>
            <a:r>
              <a:rPr lang="en-US" sz="900" b="0">
                <a:solidFill>
                  <a:srgbClr val="000000"/>
                </a:solidFill>
                <a:latin typeface="Courier New" pitchFamily="49" charset="0"/>
              </a:rPr>
              <a:t>0k</a:t>
            </a:r>
            <a:endParaRPr lang="en-US" sz="900" b="0"/>
          </a:p>
        </p:txBody>
      </p:sp>
      <p:sp>
        <p:nvSpPr>
          <p:cNvPr id="70861" name="Oval 2253"/>
          <p:cNvSpPr>
            <a:spLocks noChangeArrowheads="1"/>
          </p:cNvSpPr>
          <p:nvPr/>
        </p:nvSpPr>
        <p:spPr bwMode="auto">
          <a:xfrm rot="16200000">
            <a:off x="2745581" y="6642895"/>
            <a:ext cx="60325" cy="61912"/>
          </a:xfrm>
          <a:prstGeom prst="ellipse">
            <a:avLst/>
          </a:prstGeom>
          <a:solidFill>
            <a:srgbClr val="FFFFFF"/>
          </a:solidFill>
          <a:ln w="9525">
            <a:solidFill>
              <a:srgbClr val="000000"/>
            </a:solidFill>
            <a:round/>
            <a:headEnd/>
            <a:tailEnd/>
          </a:ln>
        </p:spPr>
        <p:txBody>
          <a:bodyPr/>
          <a:lstStyle/>
          <a:p>
            <a:endParaRPr lang="en-US"/>
          </a:p>
        </p:txBody>
      </p:sp>
      <p:sp>
        <p:nvSpPr>
          <p:cNvPr id="70862" name="Oval 2254"/>
          <p:cNvSpPr>
            <a:spLocks noChangeArrowheads="1"/>
          </p:cNvSpPr>
          <p:nvPr/>
        </p:nvSpPr>
        <p:spPr bwMode="auto">
          <a:xfrm rot="16200000">
            <a:off x="2888456" y="6641307"/>
            <a:ext cx="60325" cy="61912"/>
          </a:xfrm>
          <a:prstGeom prst="ellipse">
            <a:avLst/>
          </a:prstGeom>
          <a:solidFill>
            <a:srgbClr val="FFFFFF"/>
          </a:solidFill>
          <a:ln w="9525">
            <a:solidFill>
              <a:srgbClr val="000000"/>
            </a:solidFill>
            <a:round/>
            <a:headEnd/>
            <a:tailEnd/>
          </a:ln>
        </p:spPr>
        <p:txBody>
          <a:bodyPr/>
          <a:lstStyle/>
          <a:p>
            <a:endParaRPr lang="en-US"/>
          </a:p>
        </p:txBody>
      </p:sp>
      <p:sp>
        <p:nvSpPr>
          <p:cNvPr id="70863" name="Freeform 2255"/>
          <p:cNvSpPr>
            <a:spLocks/>
          </p:cNvSpPr>
          <p:nvPr/>
        </p:nvSpPr>
        <p:spPr bwMode="auto">
          <a:xfrm rot="16200000">
            <a:off x="2827338" y="6651625"/>
            <a:ext cx="41275" cy="142875"/>
          </a:xfrm>
          <a:custGeom>
            <a:avLst/>
            <a:gdLst>
              <a:gd name="T0" fmla="*/ 26 w 26"/>
              <a:gd name="T1" fmla="*/ 0 h 90"/>
              <a:gd name="T2" fmla="*/ 0 w 26"/>
              <a:gd name="T3" fmla="*/ 0 h 90"/>
              <a:gd name="T4" fmla="*/ 0 w 26"/>
              <a:gd name="T5" fmla="*/ 90 h 90"/>
              <a:gd name="T6" fmla="*/ 26 w 26"/>
              <a:gd name="T7" fmla="*/ 90 h 90"/>
            </a:gdLst>
            <a:ahLst/>
            <a:cxnLst>
              <a:cxn ang="0">
                <a:pos x="T0" y="T1"/>
              </a:cxn>
              <a:cxn ang="0">
                <a:pos x="T2" y="T3"/>
              </a:cxn>
              <a:cxn ang="0">
                <a:pos x="T4" y="T5"/>
              </a:cxn>
              <a:cxn ang="0">
                <a:pos x="T6" y="T7"/>
              </a:cxn>
            </a:cxnLst>
            <a:rect l="0" t="0" r="r" b="b"/>
            <a:pathLst>
              <a:path w="26" h="90">
                <a:moveTo>
                  <a:pt x="26" y="0"/>
                </a:moveTo>
                <a:lnTo>
                  <a:pt x="0" y="0"/>
                </a:lnTo>
                <a:lnTo>
                  <a:pt x="0" y="90"/>
                </a:lnTo>
                <a:lnTo>
                  <a:pt x="26" y="9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64" name="Line 2256"/>
          <p:cNvSpPr>
            <a:spLocks noChangeShapeType="1"/>
          </p:cNvSpPr>
          <p:nvPr/>
        </p:nvSpPr>
        <p:spPr bwMode="auto">
          <a:xfrm rot="16200000">
            <a:off x="2836069" y="6538119"/>
            <a:ext cx="1588" cy="82550"/>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65" name="Line 2257"/>
          <p:cNvSpPr>
            <a:spLocks noChangeShapeType="1"/>
          </p:cNvSpPr>
          <p:nvPr/>
        </p:nvSpPr>
        <p:spPr bwMode="auto">
          <a:xfrm rot="16200000" flipH="1">
            <a:off x="2776538" y="6578600"/>
            <a:ext cx="204788" cy="1587"/>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66" name="Line 2258"/>
          <p:cNvSpPr>
            <a:spLocks noChangeShapeType="1"/>
          </p:cNvSpPr>
          <p:nvPr/>
        </p:nvSpPr>
        <p:spPr bwMode="auto">
          <a:xfrm rot="16200000">
            <a:off x="2774950" y="6538913"/>
            <a:ext cx="1588" cy="809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67" name="Line 2259"/>
          <p:cNvSpPr>
            <a:spLocks noChangeShapeType="1"/>
          </p:cNvSpPr>
          <p:nvPr/>
        </p:nvSpPr>
        <p:spPr bwMode="auto">
          <a:xfrm rot="16200000" flipH="1">
            <a:off x="2714625" y="6580188"/>
            <a:ext cx="204787"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68" name="Line 2260"/>
          <p:cNvSpPr>
            <a:spLocks noChangeShapeType="1"/>
          </p:cNvSpPr>
          <p:nvPr/>
        </p:nvSpPr>
        <p:spPr bwMode="auto">
          <a:xfrm rot="16200000" flipH="1">
            <a:off x="2746375" y="6773863"/>
            <a:ext cx="61913"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69" name="Line 2261"/>
          <p:cNvSpPr>
            <a:spLocks noChangeShapeType="1"/>
          </p:cNvSpPr>
          <p:nvPr/>
        </p:nvSpPr>
        <p:spPr bwMode="auto">
          <a:xfrm rot="16200000">
            <a:off x="2746375" y="6434138"/>
            <a:ext cx="61913"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70" name="Oval 2262"/>
          <p:cNvSpPr>
            <a:spLocks noChangeArrowheads="1"/>
          </p:cNvSpPr>
          <p:nvPr/>
        </p:nvSpPr>
        <p:spPr bwMode="auto">
          <a:xfrm rot="16200000">
            <a:off x="2744788" y="6465888"/>
            <a:ext cx="61912" cy="61912"/>
          </a:xfrm>
          <a:prstGeom prst="ellipse">
            <a:avLst/>
          </a:prstGeom>
          <a:solidFill>
            <a:srgbClr val="FFFFFF"/>
          </a:solidFill>
          <a:ln w="9525">
            <a:solidFill>
              <a:srgbClr val="000000"/>
            </a:solidFill>
            <a:round/>
            <a:headEnd/>
            <a:tailEnd/>
          </a:ln>
        </p:spPr>
        <p:txBody>
          <a:bodyPr/>
          <a:lstStyle/>
          <a:p>
            <a:endParaRPr lang="en-US"/>
          </a:p>
        </p:txBody>
      </p:sp>
      <p:sp>
        <p:nvSpPr>
          <p:cNvPr id="70871" name="Line 2263"/>
          <p:cNvSpPr>
            <a:spLocks noChangeShapeType="1"/>
          </p:cNvSpPr>
          <p:nvPr/>
        </p:nvSpPr>
        <p:spPr bwMode="auto">
          <a:xfrm rot="16200000">
            <a:off x="2889250" y="6434138"/>
            <a:ext cx="61913"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72" name="Oval 2264"/>
          <p:cNvSpPr>
            <a:spLocks noChangeArrowheads="1"/>
          </p:cNvSpPr>
          <p:nvPr/>
        </p:nvSpPr>
        <p:spPr bwMode="auto">
          <a:xfrm rot="16200000">
            <a:off x="2887663" y="6465888"/>
            <a:ext cx="61912" cy="61912"/>
          </a:xfrm>
          <a:prstGeom prst="ellipse">
            <a:avLst/>
          </a:prstGeom>
          <a:solidFill>
            <a:srgbClr val="FFFFFF"/>
          </a:solidFill>
          <a:ln w="9525">
            <a:solidFill>
              <a:srgbClr val="000000"/>
            </a:solidFill>
            <a:round/>
            <a:headEnd/>
            <a:tailEnd/>
          </a:ln>
        </p:spPr>
        <p:txBody>
          <a:bodyPr/>
          <a:lstStyle/>
          <a:p>
            <a:endParaRPr lang="en-US"/>
          </a:p>
        </p:txBody>
      </p:sp>
      <p:sp>
        <p:nvSpPr>
          <p:cNvPr id="70873" name="Rectangle 2265"/>
          <p:cNvSpPr>
            <a:spLocks noChangeArrowheads="1"/>
          </p:cNvSpPr>
          <p:nvPr/>
        </p:nvSpPr>
        <p:spPr bwMode="auto">
          <a:xfrm rot="16200000">
            <a:off x="2581275" y="6548438"/>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S5</a:t>
            </a:r>
            <a:endParaRPr lang="en-US" sz="900" b="0"/>
          </a:p>
        </p:txBody>
      </p:sp>
      <p:sp>
        <p:nvSpPr>
          <p:cNvPr id="70874" name="Line 2266"/>
          <p:cNvSpPr>
            <a:spLocks noChangeShapeType="1"/>
          </p:cNvSpPr>
          <p:nvPr/>
        </p:nvSpPr>
        <p:spPr bwMode="auto">
          <a:xfrm rot="16200000">
            <a:off x="2271712" y="6015038"/>
            <a:ext cx="1635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75" name="Line 2267"/>
          <p:cNvSpPr>
            <a:spLocks noChangeShapeType="1"/>
          </p:cNvSpPr>
          <p:nvPr/>
        </p:nvSpPr>
        <p:spPr bwMode="auto">
          <a:xfrm rot="16200000" flipV="1">
            <a:off x="2290763" y="5894388"/>
            <a:ext cx="41275"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76" name="Freeform 2268"/>
          <p:cNvSpPr>
            <a:spLocks/>
          </p:cNvSpPr>
          <p:nvPr/>
        </p:nvSpPr>
        <p:spPr bwMode="auto">
          <a:xfrm rot="16200000">
            <a:off x="2281238" y="5883275"/>
            <a:ext cx="20638" cy="20637"/>
          </a:xfrm>
          <a:custGeom>
            <a:avLst/>
            <a:gdLst>
              <a:gd name="T0" fmla="*/ 0 w 13"/>
              <a:gd name="T1" fmla="*/ 0 h 13"/>
              <a:gd name="T2" fmla="*/ 13 w 13"/>
              <a:gd name="T3" fmla="*/ 0 h 13"/>
              <a:gd name="T4" fmla="*/ 13 w 13"/>
              <a:gd name="T5" fmla="*/ 13 h 13"/>
              <a:gd name="T6" fmla="*/ 0 w 13"/>
              <a:gd name="T7" fmla="*/ 0 h 13"/>
            </a:gdLst>
            <a:ahLst/>
            <a:cxnLst>
              <a:cxn ang="0">
                <a:pos x="T0" y="T1"/>
              </a:cxn>
              <a:cxn ang="0">
                <a:pos x="T2" y="T3"/>
              </a:cxn>
              <a:cxn ang="0">
                <a:pos x="T4" y="T5"/>
              </a:cxn>
              <a:cxn ang="0">
                <a:pos x="T6" y="T7"/>
              </a:cxn>
            </a:cxnLst>
            <a:rect l="0" t="0" r="r" b="b"/>
            <a:pathLst>
              <a:path w="13" h="13">
                <a:moveTo>
                  <a:pt x="0" y="0"/>
                </a:moveTo>
                <a:lnTo>
                  <a:pt x="13" y="0"/>
                </a:lnTo>
                <a:lnTo>
                  <a:pt x="13" y="13"/>
                </a:lnTo>
                <a:lnTo>
                  <a:pt x="0" y="0"/>
                </a:lnTo>
                <a:close/>
              </a:path>
            </a:pathLst>
          </a:custGeom>
          <a:solidFill>
            <a:srgbClr val="000000"/>
          </a:solidFill>
          <a:ln w="9525">
            <a:solidFill>
              <a:srgbClr val="000000"/>
            </a:solidFill>
            <a:prstDash val="solid"/>
            <a:round/>
            <a:headEnd/>
            <a:tailEnd/>
          </a:ln>
        </p:spPr>
        <p:txBody>
          <a:bodyPr/>
          <a:lstStyle/>
          <a:p>
            <a:endParaRPr lang="en-US"/>
          </a:p>
        </p:txBody>
      </p:sp>
      <p:sp>
        <p:nvSpPr>
          <p:cNvPr id="70877" name="Freeform 2269"/>
          <p:cNvSpPr>
            <a:spLocks/>
          </p:cNvSpPr>
          <p:nvPr/>
        </p:nvSpPr>
        <p:spPr bwMode="auto">
          <a:xfrm rot="16200000">
            <a:off x="2229643" y="5974557"/>
            <a:ext cx="163513" cy="82550"/>
          </a:xfrm>
          <a:custGeom>
            <a:avLst/>
            <a:gdLst>
              <a:gd name="T0" fmla="*/ 52 w 103"/>
              <a:gd name="T1" fmla="*/ 52 h 52"/>
              <a:gd name="T2" fmla="*/ 0 w 103"/>
              <a:gd name="T3" fmla="*/ 0 h 52"/>
              <a:gd name="T4" fmla="*/ 103 w 103"/>
              <a:gd name="T5" fmla="*/ 0 h 52"/>
              <a:gd name="T6" fmla="*/ 52 w 103"/>
              <a:gd name="T7" fmla="*/ 52 h 52"/>
            </a:gdLst>
            <a:ahLst/>
            <a:cxnLst>
              <a:cxn ang="0">
                <a:pos x="T0" y="T1"/>
              </a:cxn>
              <a:cxn ang="0">
                <a:pos x="T2" y="T3"/>
              </a:cxn>
              <a:cxn ang="0">
                <a:pos x="T4" y="T5"/>
              </a:cxn>
              <a:cxn ang="0">
                <a:pos x="T6" y="T7"/>
              </a:cxn>
            </a:cxnLst>
            <a:rect l="0" t="0" r="r" b="b"/>
            <a:pathLst>
              <a:path w="103" h="52">
                <a:moveTo>
                  <a:pt x="52" y="52"/>
                </a:moveTo>
                <a:lnTo>
                  <a:pt x="0" y="0"/>
                </a:lnTo>
                <a:lnTo>
                  <a:pt x="103" y="0"/>
                </a:lnTo>
                <a:lnTo>
                  <a:pt x="52" y="52"/>
                </a:lnTo>
                <a:close/>
              </a:path>
            </a:pathLst>
          </a:custGeom>
          <a:solidFill>
            <a:srgbClr val="FFFFFF"/>
          </a:solidFill>
          <a:ln w="9525">
            <a:solidFill>
              <a:srgbClr val="000000"/>
            </a:solidFill>
            <a:prstDash val="solid"/>
            <a:round/>
            <a:headEnd/>
            <a:tailEnd/>
          </a:ln>
        </p:spPr>
        <p:txBody>
          <a:bodyPr/>
          <a:lstStyle/>
          <a:p>
            <a:endParaRPr lang="en-US"/>
          </a:p>
        </p:txBody>
      </p:sp>
      <p:sp>
        <p:nvSpPr>
          <p:cNvPr id="70878" name="Line 2270"/>
          <p:cNvSpPr>
            <a:spLocks noChangeShapeType="1"/>
          </p:cNvSpPr>
          <p:nvPr/>
        </p:nvSpPr>
        <p:spPr bwMode="auto">
          <a:xfrm rot="16200000" flipV="1">
            <a:off x="2239169" y="5984081"/>
            <a:ext cx="1588"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79" name="Line 2271"/>
          <p:cNvSpPr>
            <a:spLocks noChangeShapeType="1"/>
          </p:cNvSpPr>
          <p:nvPr/>
        </p:nvSpPr>
        <p:spPr bwMode="auto">
          <a:xfrm rot="16200000">
            <a:off x="2382044" y="5984081"/>
            <a:ext cx="1588"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80" name="Rectangle 2272"/>
          <p:cNvSpPr>
            <a:spLocks noChangeArrowheads="1"/>
          </p:cNvSpPr>
          <p:nvPr/>
        </p:nvSpPr>
        <p:spPr bwMode="auto">
          <a:xfrm rot="16200000">
            <a:off x="2184400" y="6121400"/>
            <a:ext cx="1524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a:solidFill>
                  <a:srgbClr val="000000"/>
                </a:solidFill>
                <a:latin typeface="Courier New" pitchFamily="49" charset="0"/>
              </a:rPr>
              <a:t>D5</a:t>
            </a:r>
            <a:endParaRPr lang="en-US" sz="1000"/>
          </a:p>
        </p:txBody>
      </p:sp>
      <p:sp>
        <p:nvSpPr>
          <p:cNvPr id="70881" name="Rectangle 2273"/>
          <p:cNvSpPr>
            <a:spLocks noChangeArrowheads="1"/>
          </p:cNvSpPr>
          <p:nvPr/>
        </p:nvSpPr>
        <p:spPr bwMode="auto">
          <a:xfrm rot="16200000">
            <a:off x="2108200" y="6311900"/>
            <a:ext cx="5334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a:solidFill>
                  <a:srgbClr val="000000"/>
                </a:solidFill>
                <a:latin typeface="Courier New" pitchFamily="49" charset="0"/>
              </a:rPr>
              <a:t>XR-E WT</a:t>
            </a:r>
            <a:endParaRPr lang="en-US" sz="1000"/>
          </a:p>
        </p:txBody>
      </p:sp>
      <p:sp>
        <p:nvSpPr>
          <p:cNvPr id="70882" name="Oval 2274"/>
          <p:cNvSpPr>
            <a:spLocks noChangeArrowheads="1"/>
          </p:cNvSpPr>
          <p:nvPr/>
        </p:nvSpPr>
        <p:spPr bwMode="auto">
          <a:xfrm rot="16200000">
            <a:off x="3482182" y="5822156"/>
            <a:ext cx="285750" cy="287337"/>
          </a:xfrm>
          <a:prstGeom prst="ellipse">
            <a:avLst/>
          </a:prstGeom>
          <a:solidFill>
            <a:srgbClr val="FFFFFF"/>
          </a:solidFill>
          <a:ln w="9525">
            <a:solidFill>
              <a:srgbClr val="000000"/>
            </a:solidFill>
            <a:round/>
            <a:headEnd/>
            <a:tailEnd/>
          </a:ln>
        </p:spPr>
        <p:txBody>
          <a:bodyPr/>
          <a:lstStyle/>
          <a:p>
            <a:endParaRPr lang="en-US"/>
          </a:p>
        </p:txBody>
      </p:sp>
      <p:sp>
        <p:nvSpPr>
          <p:cNvPr id="70883" name="Line 2275"/>
          <p:cNvSpPr>
            <a:spLocks noChangeShapeType="1"/>
          </p:cNvSpPr>
          <p:nvPr/>
        </p:nvSpPr>
        <p:spPr bwMode="auto">
          <a:xfrm rot="16200000" flipH="1">
            <a:off x="3586162" y="5881688"/>
            <a:ext cx="8096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84" name="Rectangle 2276"/>
          <p:cNvSpPr>
            <a:spLocks noChangeArrowheads="1"/>
          </p:cNvSpPr>
          <p:nvPr/>
        </p:nvSpPr>
        <p:spPr bwMode="auto">
          <a:xfrm rot="16200000">
            <a:off x="3614738" y="5830888"/>
            <a:ext cx="20637" cy="204787"/>
          </a:xfrm>
          <a:prstGeom prst="rect">
            <a:avLst/>
          </a:prstGeom>
          <a:solidFill>
            <a:srgbClr val="000000"/>
          </a:solidFill>
          <a:ln w="9525">
            <a:solidFill>
              <a:srgbClr val="000000"/>
            </a:solidFill>
            <a:miter lim="800000"/>
            <a:headEnd/>
            <a:tailEnd/>
          </a:ln>
        </p:spPr>
        <p:txBody>
          <a:bodyPr/>
          <a:lstStyle/>
          <a:p>
            <a:endParaRPr lang="en-US"/>
          </a:p>
        </p:txBody>
      </p:sp>
      <p:sp>
        <p:nvSpPr>
          <p:cNvPr id="70885" name="Line 2277"/>
          <p:cNvSpPr>
            <a:spLocks noChangeShapeType="1"/>
          </p:cNvSpPr>
          <p:nvPr/>
        </p:nvSpPr>
        <p:spPr bwMode="auto">
          <a:xfrm rot="16200000" flipH="1">
            <a:off x="3676650" y="5943600"/>
            <a:ext cx="71438" cy="714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86" name="Line 2278"/>
          <p:cNvSpPr>
            <a:spLocks noChangeShapeType="1"/>
          </p:cNvSpPr>
          <p:nvPr/>
        </p:nvSpPr>
        <p:spPr bwMode="auto">
          <a:xfrm rot="16200000" flipH="1" flipV="1">
            <a:off x="3502025" y="5943600"/>
            <a:ext cx="71438" cy="714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87" name="Freeform 2279"/>
          <p:cNvSpPr>
            <a:spLocks/>
          </p:cNvSpPr>
          <p:nvPr/>
        </p:nvSpPr>
        <p:spPr bwMode="auto">
          <a:xfrm rot="16200000">
            <a:off x="3697288" y="5965825"/>
            <a:ext cx="50800" cy="50800"/>
          </a:xfrm>
          <a:custGeom>
            <a:avLst/>
            <a:gdLst>
              <a:gd name="T0" fmla="*/ 0 w 32"/>
              <a:gd name="T1" fmla="*/ 32 h 32"/>
              <a:gd name="T2" fmla="*/ 32 w 32"/>
              <a:gd name="T3" fmla="*/ 19 h 32"/>
              <a:gd name="T4" fmla="*/ 12 w 32"/>
              <a:gd name="T5" fmla="*/ 0 h 32"/>
              <a:gd name="T6" fmla="*/ 0 w 32"/>
              <a:gd name="T7" fmla="*/ 32 h 32"/>
            </a:gdLst>
            <a:ahLst/>
            <a:cxnLst>
              <a:cxn ang="0">
                <a:pos x="T0" y="T1"/>
              </a:cxn>
              <a:cxn ang="0">
                <a:pos x="T2" y="T3"/>
              </a:cxn>
              <a:cxn ang="0">
                <a:pos x="T4" y="T5"/>
              </a:cxn>
              <a:cxn ang="0">
                <a:pos x="T6" y="T7"/>
              </a:cxn>
            </a:cxnLst>
            <a:rect l="0" t="0" r="r" b="b"/>
            <a:pathLst>
              <a:path w="32" h="32">
                <a:moveTo>
                  <a:pt x="0" y="32"/>
                </a:moveTo>
                <a:lnTo>
                  <a:pt x="32" y="19"/>
                </a:lnTo>
                <a:lnTo>
                  <a:pt x="12" y="0"/>
                </a:lnTo>
                <a:lnTo>
                  <a:pt x="0" y="32"/>
                </a:lnTo>
                <a:close/>
              </a:path>
            </a:pathLst>
          </a:custGeom>
          <a:solidFill>
            <a:srgbClr val="000000"/>
          </a:solidFill>
          <a:ln w="9525">
            <a:solidFill>
              <a:srgbClr val="000000"/>
            </a:solidFill>
            <a:prstDash val="solid"/>
            <a:round/>
            <a:headEnd/>
            <a:tailEnd/>
          </a:ln>
        </p:spPr>
        <p:txBody>
          <a:bodyPr/>
          <a:lstStyle/>
          <a:p>
            <a:endParaRPr lang="en-US"/>
          </a:p>
        </p:txBody>
      </p:sp>
      <p:sp>
        <p:nvSpPr>
          <p:cNvPr id="70888" name="Line 2280"/>
          <p:cNvSpPr>
            <a:spLocks noChangeShapeType="1"/>
          </p:cNvSpPr>
          <p:nvPr/>
        </p:nvSpPr>
        <p:spPr bwMode="auto">
          <a:xfrm rot="16200000" flipV="1">
            <a:off x="3471069" y="5984081"/>
            <a:ext cx="1588"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89" name="Line 2281"/>
          <p:cNvSpPr>
            <a:spLocks noChangeShapeType="1"/>
          </p:cNvSpPr>
          <p:nvPr/>
        </p:nvSpPr>
        <p:spPr bwMode="auto">
          <a:xfrm rot="16200000">
            <a:off x="3595688" y="5810250"/>
            <a:ext cx="619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90" name="Line 2282"/>
          <p:cNvSpPr>
            <a:spLocks noChangeShapeType="1"/>
          </p:cNvSpPr>
          <p:nvPr/>
        </p:nvSpPr>
        <p:spPr bwMode="auto">
          <a:xfrm rot="16200000">
            <a:off x="3778250" y="5983288"/>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91" name="Rectangle 2283"/>
          <p:cNvSpPr>
            <a:spLocks noChangeArrowheads="1"/>
          </p:cNvSpPr>
          <p:nvPr/>
        </p:nvSpPr>
        <p:spPr bwMode="auto">
          <a:xfrm rot="16200000">
            <a:off x="3482975" y="618807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Q1</a:t>
            </a:r>
            <a:endParaRPr lang="en-US" sz="900" b="0"/>
          </a:p>
        </p:txBody>
      </p:sp>
      <p:sp>
        <p:nvSpPr>
          <p:cNvPr id="70892" name="Rectangle 2284"/>
          <p:cNvSpPr>
            <a:spLocks noChangeArrowheads="1"/>
          </p:cNvSpPr>
          <p:nvPr/>
        </p:nvSpPr>
        <p:spPr bwMode="auto">
          <a:xfrm rot="16200000">
            <a:off x="3550444" y="6193631"/>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NPN</a:t>
            </a:r>
            <a:endParaRPr lang="en-US" sz="900" b="0"/>
          </a:p>
        </p:txBody>
      </p:sp>
      <p:sp>
        <p:nvSpPr>
          <p:cNvPr id="70893" name="Freeform 2285"/>
          <p:cNvSpPr>
            <a:spLocks/>
          </p:cNvSpPr>
          <p:nvPr/>
        </p:nvSpPr>
        <p:spPr bwMode="auto">
          <a:xfrm rot="16200000">
            <a:off x="3062288" y="5565775"/>
            <a:ext cx="246062" cy="39688"/>
          </a:xfrm>
          <a:custGeom>
            <a:avLst/>
            <a:gdLst>
              <a:gd name="T0" fmla="*/ 0 w 155"/>
              <a:gd name="T1" fmla="*/ 12 h 25"/>
              <a:gd name="T2" fmla="*/ 13 w 155"/>
              <a:gd name="T3" fmla="*/ 0 h 25"/>
              <a:gd name="T4" fmla="*/ 39 w 155"/>
              <a:gd name="T5" fmla="*/ 25 h 25"/>
              <a:gd name="T6" fmla="*/ 64 w 155"/>
              <a:gd name="T7" fmla="*/ 0 h 25"/>
              <a:gd name="T8" fmla="*/ 90 w 155"/>
              <a:gd name="T9" fmla="*/ 25 h 25"/>
              <a:gd name="T10" fmla="*/ 116 w 155"/>
              <a:gd name="T11" fmla="*/ 0 h 25"/>
              <a:gd name="T12" fmla="*/ 142 w 155"/>
              <a:gd name="T13" fmla="*/ 25 h 25"/>
              <a:gd name="T14" fmla="*/ 155 w 155"/>
              <a:gd name="T15" fmla="*/ 1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5" h="25">
                <a:moveTo>
                  <a:pt x="0" y="12"/>
                </a:moveTo>
                <a:lnTo>
                  <a:pt x="13" y="0"/>
                </a:lnTo>
                <a:lnTo>
                  <a:pt x="39" y="25"/>
                </a:lnTo>
                <a:lnTo>
                  <a:pt x="64" y="0"/>
                </a:lnTo>
                <a:lnTo>
                  <a:pt x="90" y="25"/>
                </a:lnTo>
                <a:lnTo>
                  <a:pt x="116" y="0"/>
                </a:lnTo>
                <a:lnTo>
                  <a:pt x="142" y="25"/>
                </a:lnTo>
                <a:lnTo>
                  <a:pt x="155" y="12"/>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94" name="Line 2286"/>
          <p:cNvSpPr>
            <a:spLocks noChangeShapeType="1"/>
          </p:cNvSpPr>
          <p:nvPr/>
        </p:nvSpPr>
        <p:spPr bwMode="auto">
          <a:xfrm rot="16200000" flipH="1">
            <a:off x="3154362" y="5738813"/>
            <a:ext cx="619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95" name="Line 2287"/>
          <p:cNvSpPr>
            <a:spLocks noChangeShapeType="1"/>
          </p:cNvSpPr>
          <p:nvPr/>
        </p:nvSpPr>
        <p:spPr bwMode="auto">
          <a:xfrm rot="16200000">
            <a:off x="3155156" y="5433219"/>
            <a:ext cx="6032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96" name="Rectangle 2288"/>
          <p:cNvSpPr>
            <a:spLocks noChangeArrowheads="1"/>
          </p:cNvSpPr>
          <p:nvPr/>
        </p:nvSpPr>
        <p:spPr bwMode="auto">
          <a:xfrm rot="16200000">
            <a:off x="3172619" y="554910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R10</a:t>
            </a:r>
            <a:endParaRPr lang="en-US" sz="900" b="0"/>
          </a:p>
        </p:txBody>
      </p:sp>
      <p:sp>
        <p:nvSpPr>
          <p:cNvPr id="70897" name="Rectangle 2289"/>
          <p:cNvSpPr>
            <a:spLocks noChangeArrowheads="1"/>
          </p:cNvSpPr>
          <p:nvPr/>
        </p:nvSpPr>
        <p:spPr bwMode="auto">
          <a:xfrm rot="16200000">
            <a:off x="3274219" y="554910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100</a:t>
            </a:r>
            <a:endParaRPr lang="en-US" sz="900" b="0"/>
          </a:p>
        </p:txBody>
      </p:sp>
      <p:sp>
        <p:nvSpPr>
          <p:cNvPr id="70898" name="Freeform 2290"/>
          <p:cNvSpPr>
            <a:spLocks/>
          </p:cNvSpPr>
          <p:nvPr/>
        </p:nvSpPr>
        <p:spPr bwMode="auto">
          <a:xfrm rot="16200000">
            <a:off x="2295525" y="3489325"/>
            <a:ext cx="244475" cy="41275"/>
          </a:xfrm>
          <a:custGeom>
            <a:avLst/>
            <a:gdLst>
              <a:gd name="T0" fmla="*/ 0 w 154"/>
              <a:gd name="T1" fmla="*/ 13 h 26"/>
              <a:gd name="T2" fmla="*/ 12 w 154"/>
              <a:gd name="T3" fmla="*/ 0 h 26"/>
              <a:gd name="T4" fmla="*/ 38 w 154"/>
              <a:gd name="T5" fmla="*/ 26 h 26"/>
              <a:gd name="T6" fmla="*/ 64 w 154"/>
              <a:gd name="T7" fmla="*/ 0 h 26"/>
              <a:gd name="T8" fmla="*/ 90 w 154"/>
              <a:gd name="T9" fmla="*/ 26 h 26"/>
              <a:gd name="T10" fmla="*/ 116 w 154"/>
              <a:gd name="T11" fmla="*/ 0 h 26"/>
              <a:gd name="T12" fmla="*/ 141 w 154"/>
              <a:gd name="T13" fmla="*/ 26 h 26"/>
              <a:gd name="T14" fmla="*/ 154 w 154"/>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26">
                <a:moveTo>
                  <a:pt x="0" y="13"/>
                </a:moveTo>
                <a:lnTo>
                  <a:pt x="12" y="0"/>
                </a:lnTo>
                <a:lnTo>
                  <a:pt x="38" y="26"/>
                </a:lnTo>
                <a:lnTo>
                  <a:pt x="64" y="0"/>
                </a:lnTo>
                <a:lnTo>
                  <a:pt x="90" y="26"/>
                </a:lnTo>
                <a:lnTo>
                  <a:pt x="116" y="0"/>
                </a:lnTo>
                <a:lnTo>
                  <a:pt x="141" y="26"/>
                </a:lnTo>
                <a:lnTo>
                  <a:pt x="154" y="13"/>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99" name="Line 2291"/>
          <p:cNvSpPr>
            <a:spLocks noChangeShapeType="1"/>
          </p:cNvSpPr>
          <p:nvPr/>
        </p:nvSpPr>
        <p:spPr bwMode="auto">
          <a:xfrm rot="16200000" flipH="1">
            <a:off x="2387601" y="3660775"/>
            <a:ext cx="6191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00" name="Line 2292"/>
          <p:cNvSpPr>
            <a:spLocks noChangeShapeType="1"/>
          </p:cNvSpPr>
          <p:nvPr/>
        </p:nvSpPr>
        <p:spPr bwMode="auto">
          <a:xfrm rot="16200000">
            <a:off x="2387600" y="3354388"/>
            <a:ext cx="61913"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01" name="Rectangle 2293"/>
          <p:cNvSpPr>
            <a:spLocks noChangeArrowheads="1"/>
          </p:cNvSpPr>
          <p:nvPr/>
        </p:nvSpPr>
        <p:spPr bwMode="auto">
          <a:xfrm rot="16200000">
            <a:off x="2457450" y="3363913"/>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R9</a:t>
            </a:r>
            <a:endParaRPr lang="en-US" sz="900" b="0"/>
          </a:p>
        </p:txBody>
      </p:sp>
      <p:sp>
        <p:nvSpPr>
          <p:cNvPr id="70902" name="Rectangle 2294"/>
          <p:cNvSpPr>
            <a:spLocks noChangeArrowheads="1"/>
          </p:cNvSpPr>
          <p:nvPr/>
        </p:nvSpPr>
        <p:spPr bwMode="auto">
          <a:xfrm rot="16200000">
            <a:off x="2536032" y="3317081"/>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18</a:t>
            </a:r>
            <a:r>
              <a:rPr lang="en-US" sz="900" b="0">
                <a:solidFill>
                  <a:srgbClr val="000000"/>
                </a:solidFill>
                <a:latin typeface="Courier New" pitchFamily="49" charset="0"/>
              </a:rPr>
              <a:t>k</a:t>
            </a:r>
            <a:endParaRPr lang="en-US" sz="900" b="0"/>
          </a:p>
        </p:txBody>
      </p:sp>
      <p:sp>
        <p:nvSpPr>
          <p:cNvPr id="70903" name="Freeform 2295"/>
          <p:cNvSpPr>
            <a:spLocks/>
          </p:cNvSpPr>
          <p:nvPr/>
        </p:nvSpPr>
        <p:spPr bwMode="auto">
          <a:xfrm rot="16200000">
            <a:off x="2591594" y="3704431"/>
            <a:ext cx="41275" cy="246063"/>
          </a:xfrm>
          <a:custGeom>
            <a:avLst/>
            <a:gdLst>
              <a:gd name="T0" fmla="*/ 13 w 26"/>
              <a:gd name="T1" fmla="*/ 155 h 155"/>
              <a:gd name="T2" fmla="*/ 0 w 26"/>
              <a:gd name="T3" fmla="*/ 142 h 155"/>
              <a:gd name="T4" fmla="*/ 26 w 26"/>
              <a:gd name="T5" fmla="*/ 116 h 155"/>
              <a:gd name="T6" fmla="*/ 0 w 26"/>
              <a:gd name="T7" fmla="*/ 90 h 155"/>
              <a:gd name="T8" fmla="*/ 26 w 26"/>
              <a:gd name="T9" fmla="*/ 65 h 155"/>
              <a:gd name="T10" fmla="*/ 0 w 26"/>
              <a:gd name="T11" fmla="*/ 39 h 155"/>
              <a:gd name="T12" fmla="*/ 26 w 26"/>
              <a:gd name="T13" fmla="*/ 13 h 155"/>
              <a:gd name="T14" fmla="*/ 13 w 26"/>
              <a:gd name="T15" fmla="*/ 0 h 1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5">
                <a:moveTo>
                  <a:pt x="13" y="155"/>
                </a:moveTo>
                <a:lnTo>
                  <a:pt x="0" y="142"/>
                </a:lnTo>
                <a:lnTo>
                  <a:pt x="26" y="116"/>
                </a:lnTo>
                <a:lnTo>
                  <a:pt x="0" y="90"/>
                </a:lnTo>
                <a:lnTo>
                  <a:pt x="26" y="65"/>
                </a:lnTo>
                <a:lnTo>
                  <a:pt x="0" y="39"/>
                </a:lnTo>
                <a:lnTo>
                  <a:pt x="26" y="13"/>
                </a:lnTo>
                <a:lnTo>
                  <a:pt x="13"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904" name="Line 2296"/>
          <p:cNvSpPr>
            <a:spLocks noChangeShapeType="1"/>
          </p:cNvSpPr>
          <p:nvPr/>
        </p:nvSpPr>
        <p:spPr bwMode="auto">
          <a:xfrm rot="16200000">
            <a:off x="2764632" y="3794919"/>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05" name="Line 2297"/>
          <p:cNvSpPr>
            <a:spLocks noChangeShapeType="1"/>
          </p:cNvSpPr>
          <p:nvPr/>
        </p:nvSpPr>
        <p:spPr bwMode="auto">
          <a:xfrm rot="16200000" flipV="1">
            <a:off x="2457450" y="3794126"/>
            <a:ext cx="1587"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06" name="Rectangle 2298"/>
          <p:cNvSpPr>
            <a:spLocks noChangeArrowheads="1"/>
          </p:cNvSpPr>
          <p:nvPr/>
        </p:nvSpPr>
        <p:spPr bwMode="auto">
          <a:xfrm rot="16200000">
            <a:off x="2466975" y="362902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R8</a:t>
            </a:r>
            <a:endParaRPr lang="en-US" sz="900" b="0"/>
          </a:p>
        </p:txBody>
      </p:sp>
      <p:sp>
        <p:nvSpPr>
          <p:cNvPr id="70907" name="Rectangle 2299"/>
          <p:cNvSpPr>
            <a:spLocks noChangeArrowheads="1"/>
          </p:cNvSpPr>
          <p:nvPr/>
        </p:nvSpPr>
        <p:spPr bwMode="auto">
          <a:xfrm rot="16200000">
            <a:off x="2545557" y="360441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20</a:t>
            </a:r>
            <a:r>
              <a:rPr lang="en-US" sz="900" b="0">
                <a:solidFill>
                  <a:srgbClr val="000000"/>
                </a:solidFill>
                <a:latin typeface="Courier New" pitchFamily="49" charset="0"/>
              </a:rPr>
              <a:t>k</a:t>
            </a:r>
            <a:endParaRPr lang="en-US" sz="900" b="0"/>
          </a:p>
        </p:txBody>
      </p:sp>
      <p:sp>
        <p:nvSpPr>
          <p:cNvPr id="70908" name="Freeform 2300"/>
          <p:cNvSpPr>
            <a:spLocks/>
          </p:cNvSpPr>
          <p:nvPr/>
        </p:nvSpPr>
        <p:spPr bwMode="auto">
          <a:xfrm rot="16200000">
            <a:off x="2582069" y="3856831"/>
            <a:ext cx="39688" cy="244475"/>
          </a:xfrm>
          <a:custGeom>
            <a:avLst/>
            <a:gdLst>
              <a:gd name="T0" fmla="*/ 12 w 25"/>
              <a:gd name="T1" fmla="*/ 154 h 154"/>
              <a:gd name="T2" fmla="*/ 0 w 25"/>
              <a:gd name="T3" fmla="*/ 141 h 154"/>
              <a:gd name="T4" fmla="*/ 25 w 25"/>
              <a:gd name="T5" fmla="*/ 116 h 154"/>
              <a:gd name="T6" fmla="*/ 0 w 25"/>
              <a:gd name="T7" fmla="*/ 90 h 154"/>
              <a:gd name="T8" fmla="*/ 25 w 25"/>
              <a:gd name="T9" fmla="*/ 64 h 154"/>
              <a:gd name="T10" fmla="*/ 0 w 25"/>
              <a:gd name="T11" fmla="*/ 38 h 154"/>
              <a:gd name="T12" fmla="*/ 25 w 25"/>
              <a:gd name="T13" fmla="*/ 13 h 154"/>
              <a:gd name="T14" fmla="*/ 12 w 25"/>
              <a:gd name="T15" fmla="*/ 0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54">
                <a:moveTo>
                  <a:pt x="12" y="154"/>
                </a:moveTo>
                <a:lnTo>
                  <a:pt x="0" y="141"/>
                </a:lnTo>
                <a:lnTo>
                  <a:pt x="25" y="116"/>
                </a:lnTo>
                <a:lnTo>
                  <a:pt x="0" y="90"/>
                </a:lnTo>
                <a:lnTo>
                  <a:pt x="25" y="64"/>
                </a:lnTo>
                <a:lnTo>
                  <a:pt x="0" y="38"/>
                </a:lnTo>
                <a:lnTo>
                  <a:pt x="25" y="13"/>
                </a:lnTo>
                <a:lnTo>
                  <a:pt x="12"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909" name="Line 2301"/>
          <p:cNvSpPr>
            <a:spLocks noChangeShapeType="1"/>
          </p:cNvSpPr>
          <p:nvPr/>
        </p:nvSpPr>
        <p:spPr bwMode="auto">
          <a:xfrm rot="16200000">
            <a:off x="2754313" y="3948112"/>
            <a:ext cx="1588"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10" name="Line 2302"/>
          <p:cNvSpPr>
            <a:spLocks noChangeShapeType="1"/>
          </p:cNvSpPr>
          <p:nvPr/>
        </p:nvSpPr>
        <p:spPr bwMode="auto">
          <a:xfrm rot="16200000" flipV="1">
            <a:off x="2447925" y="3948113"/>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11" name="Rectangle 2303"/>
          <p:cNvSpPr>
            <a:spLocks noChangeArrowheads="1"/>
          </p:cNvSpPr>
          <p:nvPr/>
        </p:nvSpPr>
        <p:spPr bwMode="auto">
          <a:xfrm rot="16200000">
            <a:off x="2466975" y="402907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R7</a:t>
            </a:r>
            <a:endParaRPr lang="en-US" sz="900" b="0"/>
          </a:p>
        </p:txBody>
      </p:sp>
      <p:sp>
        <p:nvSpPr>
          <p:cNvPr id="70912" name="Rectangle 2304"/>
          <p:cNvSpPr>
            <a:spLocks noChangeArrowheads="1"/>
          </p:cNvSpPr>
          <p:nvPr/>
        </p:nvSpPr>
        <p:spPr bwMode="auto">
          <a:xfrm rot="16200000">
            <a:off x="2545557" y="406479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2</a:t>
            </a:r>
            <a:r>
              <a:rPr lang="en-US" altLang="ja-JP" sz="900" b="0">
                <a:solidFill>
                  <a:srgbClr val="000000"/>
                </a:solidFill>
                <a:latin typeface="Courier New" pitchFamily="49" charset="0"/>
                <a:ea typeface="MS PGothic" pitchFamily="34" charset="-128"/>
              </a:rPr>
              <a:t>2</a:t>
            </a:r>
            <a:r>
              <a:rPr lang="en-US" sz="900" b="0">
                <a:solidFill>
                  <a:srgbClr val="000000"/>
                </a:solidFill>
                <a:latin typeface="Courier New" pitchFamily="49" charset="0"/>
              </a:rPr>
              <a:t>k</a:t>
            </a:r>
            <a:endParaRPr lang="en-US" sz="900" b="0"/>
          </a:p>
        </p:txBody>
      </p:sp>
      <p:sp>
        <p:nvSpPr>
          <p:cNvPr id="70913" name="Line 2305"/>
          <p:cNvSpPr>
            <a:spLocks noChangeShapeType="1"/>
          </p:cNvSpPr>
          <p:nvPr/>
        </p:nvSpPr>
        <p:spPr bwMode="auto">
          <a:xfrm rot="16200000">
            <a:off x="2060575" y="3681413"/>
            <a:ext cx="163513"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14" name="Line 2306"/>
          <p:cNvSpPr>
            <a:spLocks noChangeShapeType="1"/>
          </p:cNvSpPr>
          <p:nvPr/>
        </p:nvSpPr>
        <p:spPr bwMode="auto">
          <a:xfrm rot="16200000" flipV="1">
            <a:off x="2079625" y="3560763"/>
            <a:ext cx="41275"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15" name="Freeform 2307"/>
          <p:cNvSpPr>
            <a:spLocks/>
          </p:cNvSpPr>
          <p:nvPr/>
        </p:nvSpPr>
        <p:spPr bwMode="auto">
          <a:xfrm rot="16200000">
            <a:off x="2070100" y="3549650"/>
            <a:ext cx="20638" cy="20638"/>
          </a:xfrm>
          <a:custGeom>
            <a:avLst/>
            <a:gdLst>
              <a:gd name="T0" fmla="*/ 0 w 13"/>
              <a:gd name="T1" fmla="*/ 0 h 13"/>
              <a:gd name="T2" fmla="*/ 13 w 13"/>
              <a:gd name="T3" fmla="*/ 0 h 13"/>
              <a:gd name="T4" fmla="*/ 13 w 13"/>
              <a:gd name="T5" fmla="*/ 13 h 13"/>
              <a:gd name="T6" fmla="*/ 0 w 13"/>
              <a:gd name="T7" fmla="*/ 0 h 13"/>
            </a:gdLst>
            <a:ahLst/>
            <a:cxnLst>
              <a:cxn ang="0">
                <a:pos x="T0" y="T1"/>
              </a:cxn>
              <a:cxn ang="0">
                <a:pos x="T2" y="T3"/>
              </a:cxn>
              <a:cxn ang="0">
                <a:pos x="T4" y="T5"/>
              </a:cxn>
              <a:cxn ang="0">
                <a:pos x="T6" y="T7"/>
              </a:cxn>
            </a:cxnLst>
            <a:rect l="0" t="0" r="r" b="b"/>
            <a:pathLst>
              <a:path w="13" h="13">
                <a:moveTo>
                  <a:pt x="0" y="0"/>
                </a:moveTo>
                <a:lnTo>
                  <a:pt x="13" y="0"/>
                </a:lnTo>
                <a:lnTo>
                  <a:pt x="13" y="13"/>
                </a:lnTo>
                <a:lnTo>
                  <a:pt x="0" y="0"/>
                </a:lnTo>
                <a:close/>
              </a:path>
            </a:pathLst>
          </a:custGeom>
          <a:solidFill>
            <a:srgbClr val="000000"/>
          </a:solidFill>
          <a:ln w="9525">
            <a:solidFill>
              <a:srgbClr val="000000"/>
            </a:solidFill>
            <a:prstDash val="solid"/>
            <a:round/>
            <a:headEnd/>
            <a:tailEnd/>
          </a:ln>
        </p:spPr>
        <p:txBody>
          <a:bodyPr/>
          <a:lstStyle/>
          <a:p>
            <a:endParaRPr lang="en-US"/>
          </a:p>
        </p:txBody>
      </p:sp>
      <p:sp>
        <p:nvSpPr>
          <p:cNvPr id="70916" name="Freeform 2308"/>
          <p:cNvSpPr>
            <a:spLocks/>
          </p:cNvSpPr>
          <p:nvPr/>
        </p:nvSpPr>
        <p:spPr bwMode="auto">
          <a:xfrm rot="16200000">
            <a:off x="2018506" y="3640932"/>
            <a:ext cx="163513" cy="82550"/>
          </a:xfrm>
          <a:custGeom>
            <a:avLst/>
            <a:gdLst>
              <a:gd name="T0" fmla="*/ 51 w 103"/>
              <a:gd name="T1" fmla="*/ 52 h 52"/>
              <a:gd name="T2" fmla="*/ 0 w 103"/>
              <a:gd name="T3" fmla="*/ 0 h 52"/>
              <a:gd name="T4" fmla="*/ 103 w 103"/>
              <a:gd name="T5" fmla="*/ 0 h 52"/>
              <a:gd name="T6" fmla="*/ 51 w 103"/>
              <a:gd name="T7" fmla="*/ 52 h 52"/>
            </a:gdLst>
            <a:ahLst/>
            <a:cxnLst>
              <a:cxn ang="0">
                <a:pos x="T0" y="T1"/>
              </a:cxn>
              <a:cxn ang="0">
                <a:pos x="T2" y="T3"/>
              </a:cxn>
              <a:cxn ang="0">
                <a:pos x="T4" y="T5"/>
              </a:cxn>
              <a:cxn ang="0">
                <a:pos x="T6" y="T7"/>
              </a:cxn>
            </a:cxnLst>
            <a:rect l="0" t="0" r="r" b="b"/>
            <a:pathLst>
              <a:path w="103" h="52">
                <a:moveTo>
                  <a:pt x="51" y="52"/>
                </a:moveTo>
                <a:lnTo>
                  <a:pt x="0" y="0"/>
                </a:lnTo>
                <a:lnTo>
                  <a:pt x="103" y="0"/>
                </a:lnTo>
                <a:lnTo>
                  <a:pt x="51" y="52"/>
                </a:lnTo>
                <a:close/>
              </a:path>
            </a:pathLst>
          </a:custGeom>
          <a:solidFill>
            <a:srgbClr val="0000FF"/>
          </a:solidFill>
          <a:ln w="9525">
            <a:solidFill>
              <a:srgbClr val="000000"/>
            </a:solidFill>
            <a:prstDash val="solid"/>
            <a:round/>
            <a:headEnd/>
            <a:tailEnd/>
          </a:ln>
        </p:spPr>
        <p:txBody>
          <a:bodyPr/>
          <a:lstStyle/>
          <a:p>
            <a:endParaRPr lang="en-US"/>
          </a:p>
        </p:txBody>
      </p:sp>
      <p:sp>
        <p:nvSpPr>
          <p:cNvPr id="70917" name="Line 2309"/>
          <p:cNvSpPr>
            <a:spLocks noChangeShapeType="1"/>
          </p:cNvSpPr>
          <p:nvPr/>
        </p:nvSpPr>
        <p:spPr bwMode="auto">
          <a:xfrm rot="16200000" flipV="1">
            <a:off x="2028032" y="3652044"/>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18" name="Line 2310"/>
          <p:cNvSpPr>
            <a:spLocks noChangeShapeType="1"/>
          </p:cNvSpPr>
          <p:nvPr/>
        </p:nvSpPr>
        <p:spPr bwMode="auto">
          <a:xfrm rot="16200000">
            <a:off x="2171700" y="3651251"/>
            <a:ext cx="1587"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19" name="Rectangle 2311"/>
          <p:cNvSpPr>
            <a:spLocks noChangeArrowheads="1"/>
          </p:cNvSpPr>
          <p:nvPr/>
        </p:nvSpPr>
        <p:spPr bwMode="auto">
          <a:xfrm rot="16200000">
            <a:off x="2074069" y="3426619"/>
            <a:ext cx="6826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B</a:t>
            </a:r>
            <a:endParaRPr lang="en-US" sz="900" b="0"/>
          </a:p>
        </p:txBody>
      </p:sp>
      <p:sp>
        <p:nvSpPr>
          <p:cNvPr id="70920" name="Line 2312"/>
          <p:cNvSpPr>
            <a:spLocks noChangeShapeType="1"/>
          </p:cNvSpPr>
          <p:nvPr/>
        </p:nvSpPr>
        <p:spPr bwMode="auto">
          <a:xfrm rot="16200000">
            <a:off x="2060576" y="3978275"/>
            <a:ext cx="16351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21" name="Line 2313"/>
          <p:cNvSpPr>
            <a:spLocks noChangeShapeType="1"/>
          </p:cNvSpPr>
          <p:nvPr/>
        </p:nvSpPr>
        <p:spPr bwMode="auto">
          <a:xfrm rot="16200000" flipV="1">
            <a:off x="2079625" y="3857625"/>
            <a:ext cx="41275"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22" name="Freeform 2314"/>
          <p:cNvSpPr>
            <a:spLocks/>
          </p:cNvSpPr>
          <p:nvPr/>
        </p:nvSpPr>
        <p:spPr bwMode="auto">
          <a:xfrm rot="16200000">
            <a:off x="2070100" y="3846513"/>
            <a:ext cx="20637" cy="20638"/>
          </a:xfrm>
          <a:custGeom>
            <a:avLst/>
            <a:gdLst>
              <a:gd name="T0" fmla="*/ 0 w 13"/>
              <a:gd name="T1" fmla="*/ 0 h 13"/>
              <a:gd name="T2" fmla="*/ 13 w 13"/>
              <a:gd name="T3" fmla="*/ 0 h 13"/>
              <a:gd name="T4" fmla="*/ 13 w 13"/>
              <a:gd name="T5" fmla="*/ 13 h 13"/>
              <a:gd name="T6" fmla="*/ 0 w 13"/>
              <a:gd name="T7" fmla="*/ 0 h 13"/>
            </a:gdLst>
            <a:ahLst/>
            <a:cxnLst>
              <a:cxn ang="0">
                <a:pos x="T0" y="T1"/>
              </a:cxn>
              <a:cxn ang="0">
                <a:pos x="T2" y="T3"/>
              </a:cxn>
              <a:cxn ang="0">
                <a:pos x="T4" y="T5"/>
              </a:cxn>
              <a:cxn ang="0">
                <a:pos x="T6" y="T7"/>
              </a:cxn>
            </a:cxnLst>
            <a:rect l="0" t="0" r="r" b="b"/>
            <a:pathLst>
              <a:path w="13" h="13">
                <a:moveTo>
                  <a:pt x="0" y="0"/>
                </a:moveTo>
                <a:lnTo>
                  <a:pt x="13" y="0"/>
                </a:lnTo>
                <a:lnTo>
                  <a:pt x="13" y="13"/>
                </a:lnTo>
                <a:lnTo>
                  <a:pt x="0" y="0"/>
                </a:lnTo>
                <a:close/>
              </a:path>
            </a:pathLst>
          </a:custGeom>
          <a:solidFill>
            <a:srgbClr val="000000"/>
          </a:solidFill>
          <a:ln w="9525">
            <a:solidFill>
              <a:srgbClr val="000000"/>
            </a:solidFill>
            <a:prstDash val="solid"/>
            <a:round/>
            <a:headEnd/>
            <a:tailEnd/>
          </a:ln>
        </p:spPr>
        <p:txBody>
          <a:bodyPr/>
          <a:lstStyle/>
          <a:p>
            <a:endParaRPr lang="en-US"/>
          </a:p>
        </p:txBody>
      </p:sp>
      <p:sp>
        <p:nvSpPr>
          <p:cNvPr id="70923" name="Freeform 2315"/>
          <p:cNvSpPr>
            <a:spLocks/>
          </p:cNvSpPr>
          <p:nvPr/>
        </p:nvSpPr>
        <p:spPr bwMode="auto">
          <a:xfrm rot="16200000">
            <a:off x="2018507" y="3937794"/>
            <a:ext cx="163512" cy="82550"/>
          </a:xfrm>
          <a:custGeom>
            <a:avLst/>
            <a:gdLst>
              <a:gd name="T0" fmla="*/ 51 w 103"/>
              <a:gd name="T1" fmla="*/ 52 h 52"/>
              <a:gd name="T2" fmla="*/ 0 w 103"/>
              <a:gd name="T3" fmla="*/ 0 h 52"/>
              <a:gd name="T4" fmla="*/ 103 w 103"/>
              <a:gd name="T5" fmla="*/ 0 h 52"/>
              <a:gd name="T6" fmla="*/ 51 w 103"/>
              <a:gd name="T7" fmla="*/ 52 h 52"/>
            </a:gdLst>
            <a:ahLst/>
            <a:cxnLst>
              <a:cxn ang="0">
                <a:pos x="T0" y="T1"/>
              </a:cxn>
              <a:cxn ang="0">
                <a:pos x="T2" y="T3"/>
              </a:cxn>
              <a:cxn ang="0">
                <a:pos x="T4" y="T5"/>
              </a:cxn>
              <a:cxn ang="0">
                <a:pos x="T6" y="T7"/>
              </a:cxn>
            </a:cxnLst>
            <a:rect l="0" t="0" r="r" b="b"/>
            <a:pathLst>
              <a:path w="103" h="52">
                <a:moveTo>
                  <a:pt x="51" y="52"/>
                </a:moveTo>
                <a:lnTo>
                  <a:pt x="0" y="0"/>
                </a:lnTo>
                <a:lnTo>
                  <a:pt x="103" y="0"/>
                </a:lnTo>
                <a:lnTo>
                  <a:pt x="51" y="52"/>
                </a:lnTo>
                <a:close/>
              </a:path>
            </a:pathLst>
          </a:custGeom>
          <a:solidFill>
            <a:srgbClr val="FF0000"/>
          </a:solidFill>
          <a:ln w="9525">
            <a:solidFill>
              <a:srgbClr val="000000"/>
            </a:solidFill>
            <a:prstDash val="solid"/>
            <a:round/>
            <a:headEnd/>
            <a:tailEnd/>
          </a:ln>
        </p:spPr>
        <p:txBody>
          <a:bodyPr/>
          <a:lstStyle/>
          <a:p>
            <a:endParaRPr lang="en-US"/>
          </a:p>
        </p:txBody>
      </p:sp>
      <p:sp>
        <p:nvSpPr>
          <p:cNvPr id="70924" name="Line 2316"/>
          <p:cNvSpPr>
            <a:spLocks noChangeShapeType="1"/>
          </p:cNvSpPr>
          <p:nvPr/>
        </p:nvSpPr>
        <p:spPr bwMode="auto">
          <a:xfrm rot="16200000" flipV="1">
            <a:off x="2028032" y="3948906"/>
            <a:ext cx="1588"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25" name="Line 2317"/>
          <p:cNvSpPr>
            <a:spLocks noChangeShapeType="1"/>
          </p:cNvSpPr>
          <p:nvPr/>
        </p:nvSpPr>
        <p:spPr bwMode="auto">
          <a:xfrm rot="16200000">
            <a:off x="2171700" y="3948113"/>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26" name="Rectangle 2318"/>
          <p:cNvSpPr>
            <a:spLocks noChangeArrowheads="1"/>
          </p:cNvSpPr>
          <p:nvPr/>
        </p:nvSpPr>
        <p:spPr bwMode="auto">
          <a:xfrm rot="16200000">
            <a:off x="1711325" y="4183063"/>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D4</a:t>
            </a:r>
            <a:endParaRPr lang="en-US" sz="900" b="0"/>
          </a:p>
        </p:txBody>
      </p:sp>
      <p:sp>
        <p:nvSpPr>
          <p:cNvPr id="70927" name="Rectangle 2319"/>
          <p:cNvSpPr>
            <a:spLocks noChangeArrowheads="1"/>
          </p:cNvSpPr>
          <p:nvPr/>
        </p:nvSpPr>
        <p:spPr bwMode="auto">
          <a:xfrm rot="16200000">
            <a:off x="2062957" y="4050506"/>
            <a:ext cx="68262"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a:t>
            </a:r>
            <a:endParaRPr lang="en-US" sz="900" b="0"/>
          </a:p>
        </p:txBody>
      </p:sp>
      <p:sp>
        <p:nvSpPr>
          <p:cNvPr id="70928" name="Line 2320"/>
          <p:cNvSpPr>
            <a:spLocks noChangeShapeType="1"/>
          </p:cNvSpPr>
          <p:nvPr/>
        </p:nvSpPr>
        <p:spPr bwMode="auto">
          <a:xfrm rot="16200000">
            <a:off x="1835150" y="3824288"/>
            <a:ext cx="163513"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29" name="Line 2321"/>
          <p:cNvSpPr>
            <a:spLocks noChangeShapeType="1"/>
          </p:cNvSpPr>
          <p:nvPr/>
        </p:nvSpPr>
        <p:spPr bwMode="auto">
          <a:xfrm rot="16200000" flipV="1">
            <a:off x="1854994" y="3702844"/>
            <a:ext cx="39687"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30" name="Freeform 2322"/>
          <p:cNvSpPr>
            <a:spLocks/>
          </p:cNvSpPr>
          <p:nvPr/>
        </p:nvSpPr>
        <p:spPr bwMode="auto">
          <a:xfrm rot="16200000">
            <a:off x="1844675" y="3692525"/>
            <a:ext cx="20638" cy="20638"/>
          </a:xfrm>
          <a:custGeom>
            <a:avLst/>
            <a:gdLst>
              <a:gd name="T0" fmla="*/ 0 w 13"/>
              <a:gd name="T1" fmla="*/ 0 h 13"/>
              <a:gd name="T2" fmla="*/ 13 w 13"/>
              <a:gd name="T3" fmla="*/ 0 h 13"/>
              <a:gd name="T4" fmla="*/ 13 w 13"/>
              <a:gd name="T5" fmla="*/ 13 h 13"/>
              <a:gd name="T6" fmla="*/ 0 w 13"/>
              <a:gd name="T7" fmla="*/ 0 h 13"/>
            </a:gdLst>
            <a:ahLst/>
            <a:cxnLst>
              <a:cxn ang="0">
                <a:pos x="T0" y="T1"/>
              </a:cxn>
              <a:cxn ang="0">
                <a:pos x="T2" y="T3"/>
              </a:cxn>
              <a:cxn ang="0">
                <a:pos x="T4" y="T5"/>
              </a:cxn>
              <a:cxn ang="0">
                <a:pos x="T6" y="T7"/>
              </a:cxn>
            </a:cxnLst>
            <a:rect l="0" t="0" r="r" b="b"/>
            <a:pathLst>
              <a:path w="13" h="13">
                <a:moveTo>
                  <a:pt x="0" y="0"/>
                </a:moveTo>
                <a:lnTo>
                  <a:pt x="13" y="0"/>
                </a:lnTo>
                <a:lnTo>
                  <a:pt x="13" y="13"/>
                </a:lnTo>
                <a:lnTo>
                  <a:pt x="0" y="0"/>
                </a:lnTo>
                <a:close/>
              </a:path>
            </a:pathLst>
          </a:custGeom>
          <a:solidFill>
            <a:srgbClr val="000000"/>
          </a:solidFill>
          <a:ln w="9525">
            <a:solidFill>
              <a:srgbClr val="000000"/>
            </a:solidFill>
            <a:prstDash val="solid"/>
            <a:round/>
            <a:headEnd/>
            <a:tailEnd/>
          </a:ln>
        </p:spPr>
        <p:txBody>
          <a:bodyPr/>
          <a:lstStyle/>
          <a:p>
            <a:endParaRPr lang="en-US"/>
          </a:p>
        </p:txBody>
      </p:sp>
      <p:sp>
        <p:nvSpPr>
          <p:cNvPr id="70931" name="Freeform 2323"/>
          <p:cNvSpPr>
            <a:spLocks/>
          </p:cNvSpPr>
          <p:nvPr/>
        </p:nvSpPr>
        <p:spPr bwMode="auto">
          <a:xfrm rot="16200000">
            <a:off x="1793875" y="3784600"/>
            <a:ext cx="163513" cy="80963"/>
          </a:xfrm>
          <a:custGeom>
            <a:avLst/>
            <a:gdLst>
              <a:gd name="T0" fmla="*/ 51 w 103"/>
              <a:gd name="T1" fmla="*/ 51 h 51"/>
              <a:gd name="T2" fmla="*/ 0 w 103"/>
              <a:gd name="T3" fmla="*/ 0 h 51"/>
              <a:gd name="T4" fmla="*/ 103 w 103"/>
              <a:gd name="T5" fmla="*/ 0 h 51"/>
              <a:gd name="T6" fmla="*/ 51 w 103"/>
              <a:gd name="T7" fmla="*/ 51 h 51"/>
            </a:gdLst>
            <a:ahLst/>
            <a:cxnLst>
              <a:cxn ang="0">
                <a:pos x="T0" y="T1"/>
              </a:cxn>
              <a:cxn ang="0">
                <a:pos x="T2" y="T3"/>
              </a:cxn>
              <a:cxn ang="0">
                <a:pos x="T4" y="T5"/>
              </a:cxn>
              <a:cxn ang="0">
                <a:pos x="T6" y="T7"/>
              </a:cxn>
            </a:cxnLst>
            <a:rect l="0" t="0" r="r" b="b"/>
            <a:pathLst>
              <a:path w="103" h="51">
                <a:moveTo>
                  <a:pt x="51" y="51"/>
                </a:moveTo>
                <a:lnTo>
                  <a:pt x="0" y="0"/>
                </a:lnTo>
                <a:lnTo>
                  <a:pt x="103" y="0"/>
                </a:lnTo>
                <a:lnTo>
                  <a:pt x="51" y="51"/>
                </a:lnTo>
                <a:close/>
              </a:path>
            </a:pathLst>
          </a:custGeom>
          <a:solidFill>
            <a:srgbClr val="00FF00"/>
          </a:solidFill>
          <a:ln w="9525">
            <a:solidFill>
              <a:srgbClr val="000000"/>
            </a:solidFill>
            <a:prstDash val="solid"/>
            <a:round/>
            <a:headEnd/>
            <a:tailEnd/>
          </a:ln>
        </p:spPr>
        <p:txBody>
          <a:bodyPr/>
          <a:lstStyle/>
          <a:p>
            <a:endParaRPr lang="en-US"/>
          </a:p>
        </p:txBody>
      </p:sp>
      <p:sp>
        <p:nvSpPr>
          <p:cNvPr id="70932" name="Line 2324"/>
          <p:cNvSpPr>
            <a:spLocks noChangeShapeType="1"/>
          </p:cNvSpPr>
          <p:nvPr/>
        </p:nvSpPr>
        <p:spPr bwMode="auto">
          <a:xfrm rot="16200000" flipV="1">
            <a:off x="1803400" y="3794126"/>
            <a:ext cx="1587"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33" name="Line 2325"/>
          <p:cNvSpPr>
            <a:spLocks noChangeShapeType="1"/>
          </p:cNvSpPr>
          <p:nvPr/>
        </p:nvSpPr>
        <p:spPr bwMode="auto">
          <a:xfrm rot="16200000">
            <a:off x="1946275" y="3794126"/>
            <a:ext cx="1587"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34" name="Rectangle 2326"/>
          <p:cNvSpPr>
            <a:spLocks noChangeArrowheads="1"/>
          </p:cNvSpPr>
          <p:nvPr/>
        </p:nvSpPr>
        <p:spPr bwMode="auto">
          <a:xfrm rot="16200000">
            <a:off x="1828006" y="3559969"/>
            <a:ext cx="6826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G</a:t>
            </a:r>
            <a:endParaRPr lang="en-US" sz="900" b="0"/>
          </a:p>
        </p:txBody>
      </p:sp>
      <p:sp>
        <p:nvSpPr>
          <p:cNvPr id="70935" name="Freeform 2327"/>
          <p:cNvSpPr>
            <a:spLocks/>
          </p:cNvSpPr>
          <p:nvPr/>
        </p:nvSpPr>
        <p:spPr bwMode="auto">
          <a:xfrm rot="16200000">
            <a:off x="3451225" y="2760663"/>
            <a:ext cx="41275" cy="244475"/>
          </a:xfrm>
          <a:custGeom>
            <a:avLst/>
            <a:gdLst>
              <a:gd name="T0" fmla="*/ 13 w 26"/>
              <a:gd name="T1" fmla="*/ 154 h 154"/>
              <a:gd name="T2" fmla="*/ 0 w 26"/>
              <a:gd name="T3" fmla="*/ 141 h 154"/>
              <a:gd name="T4" fmla="*/ 26 w 26"/>
              <a:gd name="T5" fmla="*/ 116 h 154"/>
              <a:gd name="T6" fmla="*/ 0 w 26"/>
              <a:gd name="T7" fmla="*/ 90 h 154"/>
              <a:gd name="T8" fmla="*/ 26 w 26"/>
              <a:gd name="T9" fmla="*/ 64 h 154"/>
              <a:gd name="T10" fmla="*/ 0 w 26"/>
              <a:gd name="T11" fmla="*/ 38 h 154"/>
              <a:gd name="T12" fmla="*/ 26 w 26"/>
              <a:gd name="T13" fmla="*/ 12 h 154"/>
              <a:gd name="T14" fmla="*/ 13 w 26"/>
              <a:gd name="T15" fmla="*/ 0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4">
                <a:moveTo>
                  <a:pt x="13" y="154"/>
                </a:moveTo>
                <a:lnTo>
                  <a:pt x="0" y="141"/>
                </a:lnTo>
                <a:lnTo>
                  <a:pt x="26" y="116"/>
                </a:lnTo>
                <a:lnTo>
                  <a:pt x="0" y="90"/>
                </a:lnTo>
                <a:lnTo>
                  <a:pt x="26" y="64"/>
                </a:lnTo>
                <a:lnTo>
                  <a:pt x="0" y="38"/>
                </a:lnTo>
                <a:lnTo>
                  <a:pt x="26" y="12"/>
                </a:lnTo>
                <a:lnTo>
                  <a:pt x="13"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936" name="Line 2328"/>
          <p:cNvSpPr>
            <a:spLocks noChangeShapeType="1"/>
          </p:cNvSpPr>
          <p:nvPr/>
        </p:nvSpPr>
        <p:spPr bwMode="auto">
          <a:xfrm rot="16200000">
            <a:off x="3624263" y="2849562"/>
            <a:ext cx="1588"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37" name="Line 2329"/>
          <p:cNvSpPr>
            <a:spLocks noChangeShapeType="1"/>
          </p:cNvSpPr>
          <p:nvPr/>
        </p:nvSpPr>
        <p:spPr bwMode="auto">
          <a:xfrm rot="16200000" flipV="1">
            <a:off x="3317875" y="2849563"/>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38" name="Rectangle 2330"/>
          <p:cNvSpPr>
            <a:spLocks noChangeArrowheads="1"/>
          </p:cNvSpPr>
          <p:nvPr/>
        </p:nvSpPr>
        <p:spPr bwMode="auto">
          <a:xfrm rot="16200000">
            <a:off x="3355975" y="2698750"/>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R6</a:t>
            </a:r>
            <a:endParaRPr lang="en-US" sz="900" b="0"/>
          </a:p>
        </p:txBody>
      </p:sp>
      <p:sp>
        <p:nvSpPr>
          <p:cNvPr id="70939" name="Rectangle 2331"/>
          <p:cNvSpPr>
            <a:spLocks noChangeArrowheads="1"/>
          </p:cNvSpPr>
          <p:nvPr/>
        </p:nvSpPr>
        <p:spPr bwMode="auto">
          <a:xfrm rot="16200000">
            <a:off x="3425032" y="267255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10k</a:t>
            </a:r>
            <a:endParaRPr lang="en-US" sz="900" b="0"/>
          </a:p>
        </p:txBody>
      </p:sp>
      <p:sp>
        <p:nvSpPr>
          <p:cNvPr id="70940" name="Oval 2332"/>
          <p:cNvSpPr>
            <a:spLocks noChangeArrowheads="1"/>
          </p:cNvSpPr>
          <p:nvPr/>
        </p:nvSpPr>
        <p:spPr bwMode="auto">
          <a:xfrm rot="16200000">
            <a:off x="1852613" y="2752725"/>
            <a:ext cx="266700" cy="266700"/>
          </a:xfrm>
          <a:prstGeom prst="ellipse">
            <a:avLst/>
          </a:prstGeom>
          <a:solidFill>
            <a:srgbClr val="FFFFFF"/>
          </a:solidFill>
          <a:ln w="9525">
            <a:solidFill>
              <a:srgbClr val="000000"/>
            </a:solidFill>
            <a:round/>
            <a:headEnd/>
            <a:tailEnd/>
          </a:ln>
        </p:spPr>
        <p:txBody>
          <a:bodyPr/>
          <a:lstStyle/>
          <a:p>
            <a:endParaRPr lang="en-US"/>
          </a:p>
        </p:txBody>
      </p:sp>
      <p:sp>
        <p:nvSpPr>
          <p:cNvPr id="70941" name="Freeform 2333"/>
          <p:cNvSpPr>
            <a:spLocks/>
          </p:cNvSpPr>
          <p:nvPr/>
        </p:nvSpPr>
        <p:spPr bwMode="auto">
          <a:xfrm rot="16200000">
            <a:off x="1966119" y="2763044"/>
            <a:ext cx="41275" cy="246063"/>
          </a:xfrm>
          <a:custGeom>
            <a:avLst/>
            <a:gdLst>
              <a:gd name="T0" fmla="*/ 13 w 26"/>
              <a:gd name="T1" fmla="*/ 155 h 155"/>
              <a:gd name="T2" fmla="*/ 0 w 26"/>
              <a:gd name="T3" fmla="*/ 142 h 155"/>
              <a:gd name="T4" fmla="*/ 26 w 26"/>
              <a:gd name="T5" fmla="*/ 116 h 155"/>
              <a:gd name="T6" fmla="*/ 0 w 26"/>
              <a:gd name="T7" fmla="*/ 90 h 155"/>
              <a:gd name="T8" fmla="*/ 26 w 26"/>
              <a:gd name="T9" fmla="*/ 64 h 155"/>
              <a:gd name="T10" fmla="*/ 0 w 26"/>
              <a:gd name="T11" fmla="*/ 39 h 155"/>
              <a:gd name="T12" fmla="*/ 26 w 26"/>
              <a:gd name="T13" fmla="*/ 13 h 155"/>
              <a:gd name="T14" fmla="*/ 13 w 26"/>
              <a:gd name="T15" fmla="*/ 0 h 1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5">
                <a:moveTo>
                  <a:pt x="13" y="155"/>
                </a:moveTo>
                <a:lnTo>
                  <a:pt x="0" y="142"/>
                </a:lnTo>
                <a:lnTo>
                  <a:pt x="26" y="116"/>
                </a:lnTo>
                <a:lnTo>
                  <a:pt x="0" y="90"/>
                </a:lnTo>
                <a:lnTo>
                  <a:pt x="26" y="64"/>
                </a:lnTo>
                <a:lnTo>
                  <a:pt x="0" y="39"/>
                </a:lnTo>
                <a:lnTo>
                  <a:pt x="26" y="13"/>
                </a:lnTo>
                <a:lnTo>
                  <a:pt x="13"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942" name="Line 2334"/>
          <p:cNvSpPr>
            <a:spLocks noChangeShapeType="1"/>
          </p:cNvSpPr>
          <p:nvPr/>
        </p:nvSpPr>
        <p:spPr bwMode="auto">
          <a:xfrm rot="16200000">
            <a:off x="2139157" y="2853531"/>
            <a:ext cx="1588"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43" name="Line 2335"/>
          <p:cNvSpPr>
            <a:spLocks noChangeShapeType="1"/>
          </p:cNvSpPr>
          <p:nvPr/>
        </p:nvSpPr>
        <p:spPr bwMode="auto">
          <a:xfrm rot="16200000" flipV="1">
            <a:off x="1831975" y="2852738"/>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44" name="Rectangle 2336"/>
          <p:cNvSpPr>
            <a:spLocks noChangeArrowheads="1"/>
          </p:cNvSpPr>
          <p:nvPr/>
        </p:nvSpPr>
        <p:spPr bwMode="auto">
          <a:xfrm rot="16200000">
            <a:off x="1937544" y="245824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NTC</a:t>
            </a:r>
            <a:endParaRPr lang="en-US" sz="900" b="0"/>
          </a:p>
        </p:txBody>
      </p:sp>
      <p:sp>
        <p:nvSpPr>
          <p:cNvPr id="70945" name="Rectangle 2337"/>
          <p:cNvSpPr>
            <a:spLocks noChangeArrowheads="1"/>
          </p:cNvSpPr>
          <p:nvPr/>
        </p:nvSpPr>
        <p:spPr bwMode="auto">
          <a:xfrm rot="16200000">
            <a:off x="1857375" y="2425700"/>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R5</a:t>
            </a:r>
            <a:endParaRPr lang="en-US" sz="900" b="0"/>
          </a:p>
        </p:txBody>
      </p:sp>
      <p:sp>
        <p:nvSpPr>
          <p:cNvPr id="70946" name="Line 2338"/>
          <p:cNvSpPr>
            <a:spLocks noChangeShapeType="1"/>
          </p:cNvSpPr>
          <p:nvPr/>
        </p:nvSpPr>
        <p:spPr bwMode="auto">
          <a:xfrm rot="16200000">
            <a:off x="2242344" y="815181"/>
            <a:ext cx="82550" cy="1588"/>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47" name="Line 2339"/>
          <p:cNvSpPr>
            <a:spLocks noChangeShapeType="1"/>
          </p:cNvSpPr>
          <p:nvPr/>
        </p:nvSpPr>
        <p:spPr bwMode="auto">
          <a:xfrm rot="16200000" flipV="1">
            <a:off x="2282825" y="669925"/>
            <a:ext cx="1588" cy="204788"/>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48" name="Line 2340"/>
          <p:cNvSpPr>
            <a:spLocks noChangeShapeType="1"/>
          </p:cNvSpPr>
          <p:nvPr/>
        </p:nvSpPr>
        <p:spPr bwMode="auto">
          <a:xfrm rot="16200000">
            <a:off x="2242344" y="877094"/>
            <a:ext cx="8255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49" name="Line 2341"/>
          <p:cNvSpPr>
            <a:spLocks noChangeShapeType="1"/>
          </p:cNvSpPr>
          <p:nvPr/>
        </p:nvSpPr>
        <p:spPr bwMode="auto">
          <a:xfrm rot="16200000" flipV="1">
            <a:off x="2282825" y="731838"/>
            <a:ext cx="1587" cy="2047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50" name="Line 2342"/>
          <p:cNvSpPr>
            <a:spLocks noChangeShapeType="1"/>
          </p:cNvSpPr>
          <p:nvPr/>
        </p:nvSpPr>
        <p:spPr bwMode="auto">
          <a:xfrm rot="16200000" flipV="1">
            <a:off x="2139157" y="702469"/>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51" name="Oval 2343"/>
          <p:cNvSpPr>
            <a:spLocks noChangeArrowheads="1"/>
          </p:cNvSpPr>
          <p:nvPr/>
        </p:nvSpPr>
        <p:spPr bwMode="auto">
          <a:xfrm rot="16200000">
            <a:off x="2170112" y="701676"/>
            <a:ext cx="61913" cy="61912"/>
          </a:xfrm>
          <a:prstGeom prst="ellipse">
            <a:avLst/>
          </a:prstGeom>
          <a:solidFill>
            <a:srgbClr val="FFFFFF"/>
          </a:solidFill>
          <a:ln w="9525">
            <a:solidFill>
              <a:srgbClr val="000000"/>
            </a:solidFill>
            <a:round/>
            <a:headEnd/>
            <a:tailEnd/>
          </a:ln>
        </p:spPr>
        <p:txBody>
          <a:bodyPr/>
          <a:lstStyle/>
          <a:p>
            <a:endParaRPr lang="en-US"/>
          </a:p>
        </p:txBody>
      </p:sp>
      <p:sp>
        <p:nvSpPr>
          <p:cNvPr id="70952" name="Line 2344"/>
          <p:cNvSpPr>
            <a:spLocks noChangeShapeType="1"/>
          </p:cNvSpPr>
          <p:nvPr/>
        </p:nvSpPr>
        <p:spPr bwMode="auto">
          <a:xfrm rot="16200000">
            <a:off x="2425700" y="701676"/>
            <a:ext cx="1587"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53" name="Oval 2345"/>
          <p:cNvSpPr>
            <a:spLocks noChangeArrowheads="1"/>
          </p:cNvSpPr>
          <p:nvPr/>
        </p:nvSpPr>
        <p:spPr bwMode="auto">
          <a:xfrm rot="16200000">
            <a:off x="2333625" y="701675"/>
            <a:ext cx="61913" cy="61913"/>
          </a:xfrm>
          <a:prstGeom prst="ellipse">
            <a:avLst/>
          </a:prstGeom>
          <a:solidFill>
            <a:srgbClr val="FFFFFF"/>
          </a:solidFill>
          <a:ln w="9525">
            <a:solidFill>
              <a:srgbClr val="000000"/>
            </a:solidFill>
            <a:round/>
            <a:headEnd/>
            <a:tailEnd/>
          </a:ln>
        </p:spPr>
        <p:txBody>
          <a:bodyPr/>
          <a:lstStyle/>
          <a:p>
            <a:endParaRPr lang="en-US"/>
          </a:p>
        </p:txBody>
      </p:sp>
      <p:sp>
        <p:nvSpPr>
          <p:cNvPr id="70954" name="Rectangle 2346"/>
          <p:cNvSpPr>
            <a:spLocks noChangeArrowheads="1"/>
          </p:cNvSpPr>
          <p:nvPr/>
        </p:nvSpPr>
        <p:spPr bwMode="auto">
          <a:xfrm rot="16200000">
            <a:off x="2190750" y="525463"/>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S3</a:t>
            </a:r>
            <a:endParaRPr lang="en-US" sz="900" b="0"/>
          </a:p>
        </p:txBody>
      </p:sp>
      <p:sp>
        <p:nvSpPr>
          <p:cNvPr id="70955" name="Line 2347"/>
          <p:cNvSpPr>
            <a:spLocks noChangeShapeType="1"/>
          </p:cNvSpPr>
          <p:nvPr/>
        </p:nvSpPr>
        <p:spPr bwMode="auto">
          <a:xfrm rot="16200000">
            <a:off x="2233613" y="1409700"/>
            <a:ext cx="80962" cy="1588"/>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56" name="Line 2348"/>
          <p:cNvSpPr>
            <a:spLocks noChangeShapeType="1"/>
          </p:cNvSpPr>
          <p:nvPr/>
        </p:nvSpPr>
        <p:spPr bwMode="auto">
          <a:xfrm rot="16200000" flipV="1">
            <a:off x="2271713" y="1266825"/>
            <a:ext cx="1588" cy="204787"/>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57" name="Line 2349"/>
          <p:cNvSpPr>
            <a:spLocks noChangeShapeType="1"/>
          </p:cNvSpPr>
          <p:nvPr/>
        </p:nvSpPr>
        <p:spPr bwMode="auto">
          <a:xfrm rot="16200000">
            <a:off x="2232819" y="1472406"/>
            <a:ext cx="8255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58" name="Line 2350"/>
          <p:cNvSpPr>
            <a:spLocks noChangeShapeType="1"/>
          </p:cNvSpPr>
          <p:nvPr/>
        </p:nvSpPr>
        <p:spPr bwMode="auto">
          <a:xfrm rot="16200000" flipV="1">
            <a:off x="2271713" y="1327150"/>
            <a:ext cx="1588" cy="2047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59" name="Line 2351"/>
          <p:cNvSpPr>
            <a:spLocks noChangeShapeType="1"/>
          </p:cNvSpPr>
          <p:nvPr/>
        </p:nvSpPr>
        <p:spPr bwMode="auto">
          <a:xfrm rot="16200000" flipV="1">
            <a:off x="2128838" y="1296987"/>
            <a:ext cx="1588"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60" name="Oval 2352"/>
          <p:cNvSpPr>
            <a:spLocks noChangeArrowheads="1"/>
          </p:cNvSpPr>
          <p:nvPr/>
        </p:nvSpPr>
        <p:spPr bwMode="auto">
          <a:xfrm rot="16200000">
            <a:off x="2160588" y="1300163"/>
            <a:ext cx="60325" cy="60325"/>
          </a:xfrm>
          <a:prstGeom prst="ellipse">
            <a:avLst/>
          </a:prstGeom>
          <a:solidFill>
            <a:srgbClr val="FFFFFF"/>
          </a:solidFill>
          <a:ln w="9525">
            <a:solidFill>
              <a:srgbClr val="000000"/>
            </a:solidFill>
            <a:round/>
            <a:headEnd/>
            <a:tailEnd/>
          </a:ln>
        </p:spPr>
        <p:txBody>
          <a:bodyPr/>
          <a:lstStyle/>
          <a:p>
            <a:endParaRPr lang="en-US"/>
          </a:p>
        </p:txBody>
      </p:sp>
      <p:sp>
        <p:nvSpPr>
          <p:cNvPr id="70961" name="Line 2353"/>
          <p:cNvSpPr>
            <a:spLocks noChangeShapeType="1"/>
          </p:cNvSpPr>
          <p:nvPr/>
        </p:nvSpPr>
        <p:spPr bwMode="auto">
          <a:xfrm rot="16200000">
            <a:off x="2415382" y="1297781"/>
            <a:ext cx="1588"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62" name="Oval 2354"/>
          <p:cNvSpPr>
            <a:spLocks noChangeArrowheads="1"/>
          </p:cNvSpPr>
          <p:nvPr/>
        </p:nvSpPr>
        <p:spPr bwMode="auto">
          <a:xfrm rot="16200000">
            <a:off x="2324894" y="1299369"/>
            <a:ext cx="60325" cy="61913"/>
          </a:xfrm>
          <a:prstGeom prst="ellipse">
            <a:avLst/>
          </a:prstGeom>
          <a:solidFill>
            <a:srgbClr val="FFFFFF"/>
          </a:solidFill>
          <a:ln w="9525">
            <a:solidFill>
              <a:srgbClr val="000000"/>
            </a:solidFill>
            <a:round/>
            <a:headEnd/>
            <a:tailEnd/>
          </a:ln>
        </p:spPr>
        <p:txBody>
          <a:bodyPr/>
          <a:lstStyle/>
          <a:p>
            <a:endParaRPr lang="en-US"/>
          </a:p>
        </p:txBody>
      </p:sp>
      <p:sp>
        <p:nvSpPr>
          <p:cNvPr id="70963" name="Rectangle 2355"/>
          <p:cNvSpPr>
            <a:spLocks noChangeArrowheads="1"/>
          </p:cNvSpPr>
          <p:nvPr/>
        </p:nvSpPr>
        <p:spPr bwMode="auto">
          <a:xfrm rot="16200000">
            <a:off x="2181225" y="1122363"/>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S2</a:t>
            </a:r>
            <a:endParaRPr lang="en-US" sz="900" b="0"/>
          </a:p>
        </p:txBody>
      </p:sp>
      <p:sp>
        <p:nvSpPr>
          <p:cNvPr id="70964" name="Line 2356"/>
          <p:cNvSpPr>
            <a:spLocks noChangeShapeType="1"/>
          </p:cNvSpPr>
          <p:nvPr/>
        </p:nvSpPr>
        <p:spPr bwMode="auto">
          <a:xfrm rot="16200000">
            <a:off x="2221707" y="1994694"/>
            <a:ext cx="82550" cy="1587"/>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65" name="Line 2357"/>
          <p:cNvSpPr>
            <a:spLocks noChangeShapeType="1"/>
          </p:cNvSpPr>
          <p:nvPr/>
        </p:nvSpPr>
        <p:spPr bwMode="auto">
          <a:xfrm rot="16200000" flipV="1">
            <a:off x="2262188" y="1849438"/>
            <a:ext cx="1587" cy="204787"/>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66" name="Line 2358"/>
          <p:cNvSpPr>
            <a:spLocks noChangeShapeType="1"/>
          </p:cNvSpPr>
          <p:nvPr/>
        </p:nvSpPr>
        <p:spPr bwMode="auto">
          <a:xfrm rot="16200000">
            <a:off x="2222501" y="2054225"/>
            <a:ext cx="809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67" name="Line 2359"/>
          <p:cNvSpPr>
            <a:spLocks noChangeShapeType="1"/>
          </p:cNvSpPr>
          <p:nvPr/>
        </p:nvSpPr>
        <p:spPr bwMode="auto">
          <a:xfrm rot="16200000" flipV="1">
            <a:off x="2262188" y="1911350"/>
            <a:ext cx="1588" cy="2047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68" name="Line 2360"/>
          <p:cNvSpPr>
            <a:spLocks noChangeShapeType="1"/>
          </p:cNvSpPr>
          <p:nvPr/>
        </p:nvSpPr>
        <p:spPr bwMode="auto">
          <a:xfrm rot="16200000" flipV="1">
            <a:off x="2118519" y="1880394"/>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69" name="Oval 2361"/>
          <p:cNvSpPr>
            <a:spLocks noChangeArrowheads="1"/>
          </p:cNvSpPr>
          <p:nvPr/>
        </p:nvSpPr>
        <p:spPr bwMode="auto">
          <a:xfrm rot="16200000">
            <a:off x="2149476" y="1881187"/>
            <a:ext cx="61912" cy="61913"/>
          </a:xfrm>
          <a:prstGeom prst="ellipse">
            <a:avLst/>
          </a:prstGeom>
          <a:solidFill>
            <a:srgbClr val="FFFFFF"/>
          </a:solidFill>
          <a:ln w="9525">
            <a:solidFill>
              <a:srgbClr val="000000"/>
            </a:solidFill>
            <a:round/>
            <a:headEnd/>
            <a:tailEnd/>
          </a:ln>
        </p:spPr>
        <p:txBody>
          <a:bodyPr/>
          <a:lstStyle/>
          <a:p>
            <a:endParaRPr lang="en-US"/>
          </a:p>
        </p:txBody>
      </p:sp>
      <p:sp>
        <p:nvSpPr>
          <p:cNvPr id="70970" name="Line 2362"/>
          <p:cNvSpPr>
            <a:spLocks noChangeShapeType="1"/>
          </p:cNvSpPr>
          <p:nvPr/>
        </p:nvSpPr>
        <p:spPr bwMode="auto">
          <a:xfrm rot="16200000">
            <a:off x="2405063" y="1879600"/>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71" name="Oval 2363"/>
          <p:cNvSpPr>
            <a:spLocks noChangeArrowheads="1"/>
          </p:cNvSpPr>
          <p:nvPr/>
        </p:nvSpPr>
        <p:spPr bwMode="auto">
          <a:xfrm rot="16200000">
            <a:off x="2312988" y="1881188"/>
            <a:ext cx="61912" cy="61912"/>
          </a:xfrm>
          <a:prstGeom prst="ellipse">
            <a:avLst/>
          </a:prstGeom>
          <a:solidFill>
            <a:srgbClr val="FFFFFF"/>
          </a:solidFill>
          <a:ln w="9525">
            <a:solidFill>
              <a:srgbClr val="000000"/>
            </a:solidFill>
            <a:round/>
            <a:headEnd/>
            <a:tailEnd/>
          </a:ln>
        </p:spPr>
        <p:txBody>
          <a:bodyPr/>
          <a:lstStyle/>
          <a:p>
            <a:endParaRPr lang="en-US"/>
          </a:p>
        </p:txBody>
      </p:sp>
      <p:sp>
        <p:nvSpPr>
          <p:cNvPr id="70972" name="Rectangle 2364"/>
          <p:cNvSpPr>
            <a:spLocks noChangeArrowheads="1"/>
          </p:cNvSpPr>
          <p:nvPr/>
        </p:nvSpPr>
        <p:spPr bwMode="auto">
          <a:xfrm rot="16200000">
            <a:off x="2170113" y="170497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S1</a:t>
            </a:r>
            <a:endParaRPr lang="en-US" sz="900" b="0"/>
          </a:p>
        </p:txBody>
      </p:sp>
      <p:sp>
        <p:nvSpPr>
          <p:cNvPr id="70973" name="Line 2365"/>
          <p:cNvSpPr>
            <a:spLocks noChangeShapeType="1"/>
          </p:cNvSpPr>
          <p:nvPr/>
        </p:nvSpPr>
        <p:spPr bwMode="auto">
          <a:xfrm rot="16200000">
            <a:off x="2917825" y="630238"/>
            <a:ext cx="163513"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74" name="Line 2366"/>
          <p:cNvSpPr>
            <a:spLocks noChangeShapeType="1"/>
          </p:cNvSpPr>
          <p:nvPr/>
        </p:nvSpPr>
        <p:spPr bwMode="auto">
          <a:xfrm rot="16200000" flipV="1">
            <a:off x="2937669" y="510382"/>
            <a:ext cx="41275" cy="396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75" name="Freeform 2367"/>
          <p:cNvSpPr>
            <a:spLocks/>
          </p:cNvSpPr>
          <p:nvPr/>
        </p:nvSpPr>
        <p:spPr bwMode="auto">
          <a:xfrm rot="16200000">
            <a:off x="2927350" y="496888"/>
            <a:ext cx="20637" cy="20638"/>
          </a:xfrm>
          <a:custGeom>
            <a:avLst/>
            <a:gdLst>
              <a:gd name="T0" fmla="*/ 0 w 13"/>
              <a:gd name="T1" fmla="*/ 0 h 13"/>
              <a:gd name="T2" fmla="*/ 13 w 13"/>
              <a:gd name="T3" fmla="*/ 0 h 13"/>
              <a:gd name="T4" fmla="*/ 13 w 13"/>
              <a:gd name="T5" fmla="*/ 13 h 13"/>
              <a:gd name="T6" fmla="*/ 0 w 13"/>
              <a:gd name="T7" fmla="*/ 0 h 13"/>
            </a:gdLst>
            <a:ahLst/>
            <a:cxnLst>
              <a:cxn ang="0">
                <a:pos x="T0" y="T1"/>
              </a:cxn>
              <a:cxn ang="0">
                <a:pos x="T2" y="T3"/>
              </a:cxn>
              <a:cxn ang="0">
                <a:pos x="T4" y="T5"/>
              </a:cxn>
              <a:cxn ang="0">
                <a:pos x="T6" y="T7"/>
              </a:cxn>
            </a:cxnLst>
            <a:rect l="0" t="0" r="r" b="b"/>
            <a:pathLst>
              <a:path w="13" h="13">
                <a:moveTo>
                  <a:pt x="0" y="0"/>
                </a:moveTo>
                <a:lnTo>
                  <a:pt x="13" y="0"/>
                </a:lnTo>
                <a:lnTo>
                  <a:pt x="13" y="13"/>
                </a:lnTo>
                <a:lnTo>
                  <a:pt x="0" y="0"/>
                </a:lnTo>
                <a:close/>
              </a:path>
            </a:pathLst>
          </a:custGeom>
          <a:solidFill>
            <a:srgbClr val="000000"/>
          </a:solidFill>
          <a:ln w="9525">
            <a:solidFill>
              <a:srgbClr val="000000"/>
            </a:solidFill>
            <a:prstDash val="solid"/>
            <a:round/>
            <a:headEnd/>
            <a:tailEnd/>
          </a:ln>
        </p:spPr>
        <p:txBody>
          <a:bodyPr/>
          <a:lstStyle/>
          <a:p>
            <a:endParaRPr lang="en-US"/>
          </a:p>
        </p:txBody>
      </p:sp>
      <p:sp>
        <p:nvSpPr>
          <p:cNvPr id="70976" name="Freeform 2368"/>
          <p:cNvSpPr>
            <a:spLocks/>
          </p:cNvSpPr>
          <p:nvPr/>
        </p:nvSpPr>
        <p:spPr bwMode="auto">
          <a:xfrm rot="16200000">
            <a:off x="2876550" y="590550"/>
            <a:ext cx="163513" cy="80963"/>
          </a:xfrm>
          <a:custGeom>
            <a:avLst/>
            <a:gdLst>
              <a:gd name="T0" fmla="*/ 52 w 103"/>
              <a:gd name="T1" fmla="*/ 51 h 51"/>
              <a:gd name="T2" fmla="*/ 0 w 103"/>
              <a:gd name="T3" fmla="*/ 0 h 51"/>
              <a:gd name="T4" fmla="*/ 103 w 103"/>
              <a:gd name="T5" fmla="*/ 0 h 51"/>
              <a:gd name="T6" fmla="*/ 52 w 103"/>
              <a:gd name="T7" fmla="*/ 51 h 51"/>
            </a:gdLst>
            <a:ahLst/>
            <a:cxnLst>
              <a:cxn ang="0">
                <a:pos x="T0" y="T1"/>
              </a:cxn>
              <a:cxn ang="0">
                <a:pos x="T2" y="T3"/>
              </a:cxn>
              <a:cxn ang="0">
                <a:pos x="T4" y="T5"/>
              </a:cxn>
              <a:cxn ang="0">
                <a:pos x="T6" y="T7"/>
              </a:cxn>
            </a:cxnLst>
            <a:rect l="0" t="0" r="r" b="b"/>
            <a:pathLst>
              <a:path w="103" h="51">
                <a:moveTo>
                  <a:pt x="52" y="51"/>
                </a:moveTo>
                <a:lnTo>
                  <a:pt x="0" y="0"/>
                </a:lnTo>
                <a:lnTo>
                  <a:pt x="103" y="0"/>
                </a:lnTo>
                <a:lnTo>
                  <a:pt x="52" y="51"/>
                </a:lnTo>
                <a:close/>
              </a:path>
            </a:pathLst>
          </a:custGeom>
          <a:solidFill>
            <a:srgbClr val="800080"/>
          </a:solidFill>
          <a:ln w="9525">
            <a:solidFill>
              <a:srgbClr val="000000"/>
            </a:solidFill>
            <a:prstDash val="solid"/>
            <a:round/>
            <a:headEnd/>
            <a:tailEnd/>
          </a:ln>
        </p:spPr>
        <p:txBody>
          <a:bodyPr/>
          <a:lstStyle/>
          <a:p>
            <a:endParaRPr lang="en-US"/>
          </a:p>
        </p:txBody>
      </p:sp>
      <p:sp>
        <p:nvSpPr>
          <p:cNvPr id="70977" name="Line 2369"/>
          <p:cNvSpPr>
            <a:spLocks noChangeShapeType="1"/>
          </p:cNvSpPr>
          <p:nvPr/>
        </p:nvSpPr>
        <p:spPr bwMode="auto">
          <a:xfrm rot="16200000" flipV="1">
            <a:off x="2886075" y="598488"/>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78" name="Line 2370"/>
          <p:cNvSpPr>
            <a:spLocks noChangeShapeType="1"/>
          </p:cNvSpPr>
          <p:nvPr/>
        </p:nvSpPr>
        <p:spPr bwMode="auto">
          <a:xfrm rot="16200000">
            <a:off x="3028950" y="598488"/>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79" name="Rectangle 2371"/>
          <p:cNvSpPr>
            <a:spLocks noChangeArrowheads="1"/>
          </p:cNvSpPr>
          <p:nvPr/>
        </p:nvSpPr>
        <p:spPr bwMode="auto">
          <a:xfrm rot="16200000">
            <a:off x="2816225" y="32067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D3</a:t>
            </a:r>
            <a:endParaRPr lang="en-US" sz="1800" b="0"/>
          </a:p>
        </p:txBody>
      </p:sp>
      <p:sp>
        <p:nvSpPr>
          <p:cNvPr id="70980" name="Rectangle 2372"/>
          <p:cNvSpPr>
            <a:spLocks noChangeArrowheads="1"/>
          </p:cNvSpPr>
          <p:nvPr/>
        </p:nvSpPr>
        <p:spPr bwMode="auto">
          <a:xfrm rot="16200000">
            <a:off x="2917825" y="32067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UV</a:t>
            </a:r>
            <a:endParaRPr lang="en-US" sz="1800" b="0"/>
          </a:p>
        </p:txBody>
      </p:sp>
      <p:sp>
        <p:nvSpPr>
          <p:cNvPr id="70981" name="Line 2373"/>
          <p:cNvSpPr>
            <a:spLocks noChangeShapeType="1"/>
          </p:cNvSpPr>
          <p:nvPr/>
        </p:nvSpPr>
        <p:spPr bwMode="auto">
          <a:xfrm rot="16200000">
            <a:off x="2817019" y="1308894"/>
            <a:ext cx="1651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82" name="Line 2374"/>
          <p:cNvSpPr>
            <a:spLocks noChangeShapeType="1"/>
          </p:cNvSpPr>
          <p:nvPr/>
        </p:nvSpPr>
        <p:spPr bwMode="auto">
          <a:xfrm rot="16200000" flipV="1">
            <a:off x="2838450" y="1185863"/>
            <a:ext cx="39687" cy="396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83" name="Freeform 2375"/>
          <p:cNvSpPr>
            <a:spLocks/>
          </p:cNvSpPr>
          <p:nvPr/>
        </p:nvSpPr>
        <p:spPr bwMode="auto">
          <a:xfrm rot="16200000">
            <a:off x="2827338" y="1174750"/>
            <a:ext cx="20638" cy="20637"/>
          </a:xfrm>
          <a:custGeom>
            <a:avLst/>
            <a:gdLst>
              <a:gd name="T0" fmla="*/ 0 w 13"/>
              <a:gd name="T1" fmla="*/ 0 h 13"/>
              <a:gd name="T2" fmla="*/ 13 w 13"/>
              <a:gd name="T3" fmla="*/ 0 h 13"/>
              <a:gd name="T4" fmla="*/ 13 w 13"/>
              <a:gd name="T5" fmla="*/ 13 h 13"/>
              <a:gd name="T6" fmla="*/ 0 w 13"/>
              <a:gd name="T7" fmla="*/ 0 h 13"/>
            </a:gdLst>
            <a:ahLst/>
            <a:cxnLst>
              <a:cxn ang="0">
                <a:pos x="T0" y="T1"/>
              </a:cxn>
              <a:cxn ang="0">
                <a:pos x="T2" y="T3"/>
              </a:cxn>
              <a:cxn ang="0">
                <a:pos x="T4" y="T5"/>
              </a:cxn>
              <a:cxn ang="0">
                <a:pos x="T6" y="T7"/>
              </a:cxn>
            </a:cxnLst>
            <a:rect l="0" t="0" r="r" b="b"/>
            <a:pathLst>
              <a:path w="13" h="13">
                <a:moveTo>
                  <a:pt x="0" y="0"/>
                </a:moveTo>
                <a:lnTo>
                  <a:pt x="13" y="0"/>
                </a:lnTo>
                <a:lnTo>
                  <a:pt x="13" y="13"/>
                </a:lnTo>
                <a:lnTo>
                  <a:pt x="0" y="0"/>
                </a:lnTo>
                <a:close/>
              </a:path>
            </a:pathLst>
          </a:custGeom>
          <a:solidFill>
            <a:srgbClr val="000000"/>
          </a:solidFill>
          <a:ln w="9525">
            <a:solidFill>
              <a:srgbClr val="000000"/>
            </a:solidFill>
            <a:prstDash val="solid"/>
            <a:round/>
            <a:headEnd/>
            <a:tailEnd/>
          </a:ln>
        </p:spPr>
        <p:txBody>
          <a:bodyPr/>
          <a:lstStyle/>
          <a:p>
            <a:endParaRPr lang="en-US"/>
          </a:p>
        </p:txBody>
      </p:sp>
      <p:sp>
        <p:nvSpPr>
          <p:cNvPr id="70984" name="Freeform 2376"/>
          <p:cNvSpPr>
            <a:spLocks/>
          </p:cNvSpPr>
          <p:nvPr/>
        </p:nvSpPr>
        <p:spPr bwMode="auto">
          <a:xfrm rot="16200000">
            <a:off x="2764632" y="1270793"/>
            <a:ext cx="165100" cy="80963"/>
          </a:xfrm>
          <a:custGeom>
            <a:avLst/>
            <a:gdLst>
              <a:gd name="T0" fmla="*/ 52 w 104"/>
              <a:gd name="T1" fmla="*/ 51 h 51"/>
              <a:gd name="T2" fmla="*/ 0 w 104"/>
              <a:gd name="T3" fmla="*/ 0 h 51"/>
              <a:gd name="T4" fmla="*/ 104 w 104"/>
              <a:gd name="T5" fmla="*/ 0 h 51"/>
              <a:gd name="T6" fmla="*/ 52 w 104"/>
              <a:gd name="T7" fmla="*/ 51 h 51"/>
            </a:gdLst>
            <a:ahLst/>
            <a:cxnLst>
              <a:cxn ang="0">
                <a:pos x="T0" y="T1"/>
              </a:cxn>
              <a:cxn ang="0">
                <a:pos x="T2" y="T3"/>
              </a:cxn>
              <a:cxn ang="0">
                <a:pos x="T4" y="T5"/>
              </a:cxn>
              <a:cxn ang="0">
                <a:pos x="T6" y="T7"/>
              </a:cxn>
            </a:cxnLst>
            <a:rect l="0" t="0" r="r" b="b"/>
            <a:pathLst>
              <a:path w="104" h="51">
                <a:moveTo>
                  <a:pt x="52" y="51"/>
                </a:moveTo>
                <a:lnTo>
                  <a:pt x="0" y="0"/>
                </a:lnTo>
                <a:lnTo>
                  <a:pt x="104" y="0"/>
                </a:lnTo>
                <a:lnTo>
                  <a:pt x="52" y="51"/>
                </a:lnTo>
                <a:close/>
              </a:path>
            </a:pathLst>
          </a:custGeom>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ln w="9525">
            <a:solidFill>
              <a:srgbClr val="000000"/>
            </a:solidFill>
            <a:prstDash val="solid"/>
            <a:round/>
            <a:headEnd/>
            <a:tailEnd/>
          </a:ln>
        </p:spPr>
        <p:txBody>
          <a:bodyPr/>
          <a:lstStyle/>
          <a:p>
            <a:endParaRPr lang="en-US"/>
          </a:p>
        </p:txBody>
      </p:sp>
      <p:sp>
        <p:nvSpPr>
          <p:cNvPr id="70985" name="Line 2377"/>
          <p:cNvSpPr>
            <a:spLocks noChangeShapeType="1"/>
          </p:cNvSpPr>
          <p:nvPr/>
        </p:nvSpPr>
        <p:spPr bwMode="auto">
          <a:xfrm rot="16200000" flipV="1">
            <a:off x="2786063" y="1276350"/>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86" name="Line 2378"/>
          <p:cNvSpPr>
            <a:spLocks noChangeShapeType="1"/>
          </p:cNvSpPr>
          <p:nvPr/>
        </p:nvSpPr>
        <p:spPr bwMode="auto">
          <a:xfrm rot="16200000">
            <a:off x="2928938" y="1276350"/>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87" name="Rectangle 2379"/>
          <p:cNvSpPr>
            <a:spLocks noChangeArrowheads="1"/>
          </p:cNvSpPr>
          <p:nvPr/>
        </p:nvSpPr>
        <p:spPr bwMode="auto">
          <a:xfrm rot="16200000">
            <a:off x="2716213" y="96837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D2</a:t>
            </a:r>
            <a:endParaRPr lang="en-US" sz="900" b="0"/>
          </a:p>
        </p:txBody>
      </p:sp>
      <p:sp>
        <p:nvSpPr>
          <p:cNvPr id="70988" name="Rectangle 2380"/>
          <p:cNvSpPr>
            <a:spLocks noChangeArrowheads="1"/>
          </p:cNvSpPr>
          <p:nvPr/>
        </p:nvSpPr>
        <p:spPr bwMode="auto">
          <a:xfrm rot="16200000">
            <a:off x="2783682" y="973931"/>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RGB</a:t>
            </a:r>
            <a:endParaRPr lang="en-US" sz="900" b="0"/>
          </a:p>
        </p:txBody>
      </p:sp>
      <p:sp>
        <p:nvSpPr>
          <p:cNvPr id="70989" name="Line 2381"/>
          <p:cNvSpPr>
            <a:spLocks noChangeShapeType="1"/>
          </p:cNvSpPr>
          <p:nvPr/>
        </p:nvSpPr>
        <p:spPr bwMode="auto">
          <a:xfrm rot="16200000">
            <a:off x="2937669" y="1902619"/>
            <a:ext cx="1651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90" name="Line 2382"/>
          <p:cNvSpPr>
            <a:spLocks noChangeShapeType="1"/>
          </p:cNvSpPr>
          <p:nvPr/>
        </p:nvSpPr>
        <p:spPr bwMode="auto">
          <a:xfrm rot="16200000" flipV="1">
            <a:off x="2959100" y="1779588"/>
            <a:ext cx="39687" cy="396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91" name="Freeform 2383"/>
          <p:cNvSpPr>
            <a:spLocks/>
          </p:cNvSpPr>
          <p:nvPr/>
        </p:nvSpPr>
        <p:spPr bwMode="auto">
          <a:xfrm rot="16200000">
            <a:off x="2947988" y="1768475"/>
            <a:ext cx="20638" cy="20637"/>
          </a:xfrm>
          <a:custGeom>
            <a:avLst/>
            <a:gdLst>
              <a:gd name="T0" fmla="*/ 0 w 13"/>
              <a:gd name="T1" fmla="*/ 0 h 13"/>
              <a:gd name="T2" fmla="*/ 13 w 13"/>
              <a:gd name="T3" fmla="*/ 0 h 13"/>
              <a:gd name="T4" fmla="*/ 13 w 13"/>
              <a:gd name="T5" fmla="*/ 13 h 13"/>
              <a:gd name="T6" fmla="*/ 0 w 13"/>
              <a:gd name="T7" fmla="*/ 0 h 13"/>
            </a:gdLst>
            <a:ahLst/>
            <a:cxnLst>
              <a:cxn ang="0">
                <a:pos x="T0" y="T1"/>
              </a:cxn>
              <a:cxn ang="0">
                <a:pos x="T2" y="T3"/>
              </a:cxn>
              <a:cxn ang="0">
                <a:pos x="T4" y="T5"/>
              </a:cxn>
              <a:cxn ang="0">
                <a:pos x="T6" y="T7"/>
              </a:cxn>
            </a:cxnLst>
            <a:rect l="0" t="0" r="r" b="b"/>
            <a:pathLst>
              <a:path w="13" h="13">
                <a:moveTo>
                  <a:pt x="0" y="0"/>
                </a:moveTo>
                <a:lnTo>
                  <a:pt x="13" y="0"/>
                </a:lnTo>
                <a:lnTo>
                  <a:pt x="13" y="13"/>
                </a:lnTo>
                <a:lnTo>
                  <a:pt x="0" y="0"/>
                </a:lnTo>
                <a:close/>
              </a:path>
            </a:pathLst>
          </a:custGeom>
          <a:solidFill>
            <a:srgbClr val="000000"/>
          </a:solidFill>
          <a:ln w="9525">
            <a:solidFill>
              <a:srgbClr val="000000"/>
            </a:solidFill>
            <a:prstDash val="solid"/>
            <a:round/>
            <a:headEnd/>
            <a:tailEnd/>
          </a:ln>
        </p:spPr>
        <p:txBody>
          <a:bodyPr/>
          <a:lstStyle/>
          <a:p>
            <a:endParaRPr lang="en-US"/>
          </a:p>
        </p:txBody>
      </p:sp>
      <p:sp>
        <p:nvSpPr>
          <p:cNvPr id="70992" name="Freeform 2384"/>
          <p:cNvSpPr>
            <a:spLocks/>
          </p:cNvSpPr>
          <p:nvPr/>
        </p:nvSpPr>
        <p:spPr bwMode="auto">
          <a:xfrm rot="16200000">
            <a:off x="2896394" y="1862932"/>
            <a:ext cx="165100" cy="80962"/>
          </a:xfrm>
          <a:custGeom>
            <a:avLst/>
            <a:gdLst>
              <a:gd name="T0" fmla="*/ 52 w 104"/>
              <a:gd name="T1" fmla="*/ 51 h 51"/>
              <a:gd name="T2" fmla="*/ 0 w 104"/>
              <a:gd name="T3" fmla="*/ 0 h 51"/>
              <a:gd name="T4" fmla="*/ 104 w 104"/>
              <a:gd name="T5" fmla="*/ 0 h 51"/>
              <a:gd name="T6" fmla="*/ 52 w 104"/>
              <a:gd name="T7" fmla="*/ 51 h 51"/>
            </a:gdLst>
            <a:ahLst/>
            <a:cxnLst>
              <a:cxn ang="0">
                <a:pos x="T0" y="T1"/>
              </a:cxn>
              <a:cxn ang="0">
                <a:pos x="T2" y="T3"/>
              </a:cxn>
              <a:cxn ang="0">
                <a:pos x="T4" y="T5"/>
              </a:cxn>
              <a:cxn ang="0">
                <a:pos x="T6" y="T7"/>
              </a:cxn>
            </a:cxnLst>
            <a:rect l="0" t="0" r="r" b="b"/>
            <a:pathLst>
              <a:path w="104" h="51">
                <a:moveTo>
                  <a:pt x="52" y="51"/>
                </a:moveTo>
                <a:lnTo>
                  <a:pt x="0" y="0"/>
                </a:lnTo>
                <a:lnTo>
                  <a:pt x="104" y="0"/>
                </a:lnTo>
                <a:lnTo>
                  <a:pt x="52" y="51"/>
                </a:lnTo>
                <a:close/>
              </a:path>
            </a:pathLst>
          </a:custGeom>
          <a:solidFill>
            <a:srgbClr val="460000"/>
          </a:solidFill>
          <a:ln w="9525">
            <a:solidFill>
              <a:srgbClr val="000000"/>
            </a:solidFill>
            <a:prstDash val="solid"/>
            <a:round/>
            <a:headEnd/>
            <a:tailEnd/>
          </a:ln>
        </p:spPr>
        <p:txBody>
          <a:bodyPr/>
          <a:lstStyle/>
          <a:p>
            <a:endParaRPr lang="en-US"/>
          </a:p>
        </p:txBody>
      </p:sp>
      <p:sp>
        <p:nvSpPr>
          <p:cNvPr id="70993" name="Line 2385"/>
          <p:cNvSpPr>
            <a:spLocks noChangeShapeType="1"/>
          </p:cNvSpPr>
          <p:nvPr/>
        </p:nvSpPr>
        <p:spPr bwMode="auto">
          <a:xfrm rot="16200000" flipV="1">
            <a:off x="2906713" y="1870075"/>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94" name="Line 2386"/>
          <p:cNvSpPr>
            <a:spLocks noChangeShapeType="1"/>
          </p:cNvSpPr>
          <p:nvPr/>
        </p:nvSpPr>
        <p:spPr bwMode="auto">
          <a:xfrm rot="16200000">
            <a:off x="3049588" y="1870075"/>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95" name="Rectangle 2387"/>
          <p:cNvSpPr>
            <a:spLocks noChangeArrowheads="1"/>
          </p:cNvSpPr>
          <p:nvPr/>
        </p:nvSpPr>
        <p:spPr bwMode="auto">
          <a:xfrm rot="16200000">
            <a:off x="2835275" y="1592263"/>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D1</a:t>
            </a:r>
            <a:endParaRPr lang="en-US" sz="900" b="0"/>
          </a:p>
        </p:txBody>
      </p:sp>
      <p:sp>
        <p:nvSpPr>
          <p:cNvPr id="70996" name="Rectangle 2388"/>
          <p:cNvSpPr>
            <a:spLocks noChangeArrowheads="1"/>
          </p:cNvSpPr>
          <p:nvPr/>
        </p:nvSpPr>
        <p:spPr bwMode="auto">
          <a:xfrm rot="16200000">
            <a:off x="2938463" y="1592263"/>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IR</a:t>
            </a:r>
            <a:endParaRPr lang="en-US" sz="900" b="0"/>
          </a:p>
        </p:txBody>
      </p:sp>
      <p:sp>
        <p:nvSpPr>
          <p:cNvPr id="70997" name="Rectangle 2389"/>
          <p:cNvSpPr>
            <a:spLocks noChangeArrowheads="1"/>
          </p:cNvSpPr>
          <p:nvPr/>
        </p:nvSpPr>
        <p:spPr bwMode="auto">
          <a:xfrm rot="16200000">
            <a:off x="2813050" y="4519613"/>
            <a:ext cx="549275" cy="727075"/>
          </a:xfrm>
          <a:prstGeom prst="rect">
            <a:avLst/>
          </a:prstGeom>
          <a:solidFill>
            <a:schemeClr val="tx1"/>
          </a:solidFill>
          <a:ln w="9525">
            <a:solidFill>
              <a:srgbClr val="000000"/>
            </a:solidFill>
            <a:miter lim="800000"/>
            <a:headEnd/>
            <a:tailEnd/>
          </a:ln>
        </p:spPr>
        <p:txBody>
          <a:bodyPr/>
          <a:lstStyle/>
          <a:p>
            <a:endParaRPr lang="en-US"/>
          </a:p>
        </p:txBody>
      </p:sp>
      <p:sp>
        <p:nvSpPr>
          <p:cNvPr id="70998" name="Line 2390"/>
          <p:cNvSpPr>
            <a:spLocks noChangeShapeType="1"/>
          </p:cNvSpPr>
          <p:nvPr/>
        </p:nvSpPr>
        <p:spPr bwMode="auto">
          <a:xfrm rot="16200000" flipH="1">
            <a:off x="2786062" y="5186363"/>
            <a:ext cx="619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99" name="Line 2391"/>
          <p:cNvSpPr>
            <a:spLocks noChangeShapeType="1"/>
          </p:cNvSpPr>
          <p:nvPr/>
        </p:nvSpPr>
        <p:spPr bwMode="auto">
          <a:xfrm rot="16200000" flipH="1">
            <a:off x="2878137" y="5186363"/>
            <a:ext cx="619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00" name="Line 2392"/>
          <p:cNvSpPr>
            <a:spLocks noChangeShapeType="1"/>
          </p:cNvSpPr>
          <p:nvPr/>
        </p:nvSpPr>
        <p:spPr bwMode="auto">
          <a:xfrm rot="16200000" flipH="1">
            <a:off x="2970212" y="5186363"/>
            <a:ext cx="619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01" name="Line 2393"/>
          <p:cNvSpPr>
            <a:spLocks noChangeShapeType="1"/>
          </p:cNvSpPr>
          <p:nvPr/>
        </p:nvSpPr>
        <p:spPr bwMode="auto">
          <a:xfrm rot="16200000" flipH="1">
            <a:off x="3062287" y="5186363"/>
            <a:ext cx="619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02" name="Line 2394"/>
          <p:cNvSpPr>
            <a:spLocks noChangeShapeType="1"/>
          </p:cNvSpPr>
          <p:nvPr/>
        </p:nvSpPr>
        <p:spPr bwMode="auto">
          <a:xfrm rot="16200000" flipH="1">
            <a:off x="3154362" y="5186363"/>
            <a:ext cx="619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03" name="Line 2395"/>
          <p:cNvSpPr>
            <a:spLocks noChangeShapeType="1"/>
          </p:cNvSpPr>
          <p:nvPr/>
        </p:nvSpPr>
        <p:spPr bwMode="auto">
          <a:xfrm rot="16200000" flipH="1">
            <a:off x="3246437" y="5186363"/>
            <a:ext cx="619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04" name="Line 2396"/>
          <p:cNvSpPr>
            <a:spLocks noChangeShapeType="1"/>
          </p:cNvSpPr>
          <p:nvPr/>
        </p:nvSpPr>
        <p:spPr bwMode="auto">
          <a:xfrm rot="16200000" flipH="1">
            <a:off x="3338512" y="5186363"/>
            <a:ext cx="619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05" name="Line 2397"/>
          <p:cNvSpPr>
            <a:spLocks noChangeShapeType="1"/>
          </p:cNvSpPr>
          <p:nvPr/>
        </p:nvSpPr>
        <p:spPr bwMode="auto">
          <a:xfrm rot="16200000">
            <a:off x="3338513" y="4572000"/>
            <a:ext cx="619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06" name="Line 2398"/>
          <p:cNvSpPr>
            <a:spLocks noChangeShapeType="1"/>
          </p:cNvSpPr>
          <p:nvPr/>
        </p:nvSpPr>
        <p:spPr bwMode="auto">
          <a:xfrm rot="16200000">
            <a:off x="3246438" y="4572000"/>
            <a:ext cx="619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07" name="Line 2399"/>
          <p:cNvSpPr>
            <a:spLocks noChangeShapeType="1"/>
          </p:cNvSpPr>
          <p:nvPr/>
        </p:nvSpPr>
        <p:spPr bwMode="auto">
          <a:xfrm rot="16200000">
            <a:off x="3154363" y="4572000"/>
            <a:ext cx="619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08" name="Line 2400"/>
          <p:cNvSpPr>
            <a:spLocks noChangeShapeType="1"/>
          </p:cNvSpPr>
          <p:nvPr/>
        </p:nvSpPr>
        <p:spPr bwMode="auto">
          <a:xfrm rot="16200000">
            <a:off x="3062288" y="4572000"/>
            <a:ext cx="619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09" name="Line 2401"/>
          <p:cNvSpPr>
            <a:spLocks noChangeShapeType="1"/>
          </p:cNvSpPr>
          <p:nvPr/>
        </p:nvSpPr>
        <p:spPr bwMode="auto">
          <a:xfrm rot="16200000">
            <a:off x="2970213" y="4572000"/>
            <a:ext cx="619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10" name="Line 2402"/>
          <p:cNvSpPr>
            <a:spLocks noChangeShapeType="1"/>
          </p:cNvSpPr>
          <p:nvPr/>
        </p:nvSpPr>
        <p:spPr bwMode="auto">
          <a:xfrm rot="16200000">
            <a:off x="2878138" y="4572000"/>
            <a:ext cx="619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11" name="Line 2403"/>
          <p:cNvSpPr>
            <a:spLocks noChangeShapeType="1"/>
          </p:cNvSpPr>
          <p:nvPr/>
        </p:nvSpPr>
        <p:spPr bwMode="auto">
          <a:xfrm rot="16200000">
            <a:off x="2786063" y="4572000"/>
            <a:ext cx="619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12" name="Rectangle 2404"/>
          <p:cNvSpPr>
            <a:spLocks noChangeArrowheads="1"/>
          </p:cNvSpPr>
          <p:nvPr/>
        </p:nvSpPr>
        <p:spPr bwMode="auto">
          <a:xfrm rot="16200000">
            <a:off x="2441575" y="4838700"/>
            <a:ext cx="2286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a:solidFill>
                  <a:srgbClr val="000000"/>
                </a:solidFill>
                <a:latin typeface="Courier New" pitchFamily="49" charset="0"/>
              </a:rPr>
              <a:t>MCU</a:t>
            </a:r>
            <a:endParaRPr lang="en-US" sz="1000"/>
          </a:p>
        </p:txBody>
      </p:sp>
      <p:sp>
        <p:nvSpPr>
          <p:cNvPr id="71013" name="Rectangle 2405"/>
          <p:cNvSpPr>
            <a:spLocks noChangeArrowheads="1"/>
          </p:cNvSpPr>
          <p:nvPr/>
        </p:nvSpPr>
        <p:spPr bwMode="auto">
          <a:xfrm rot="16200000">
            <a:off x="2314575" y="4835525"/>
            <a:ext cx="6858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a:solidFill>
                  <a:srgbClr val="000000"/>
                </a:solidFill>
                <a:latin typeface="Courier New" pitchFamily="49" charset="0"/>
              </a:rPr>
              <a:t>PIC16F684</a:t>
            </a:r>
            <a:endParaRPr lang="en-US" sz="1000"/>
          </a:p>
        </p:txBody>
      </p:sp>
      <p:sp>
        <p:nvSpPr>
          <p:cNvPr id="71014" name="Freeform 2406"/>
          <p:cNvSpPr>
            <a:spLocks/>
          </p:cNvSpPr>
          <p:nvPr/>
        </p:nvSpPr>
        <p:spPr bwMode="auto">
          <a:xfrm rot="16200000">
            <a:off x="3398044" y="1185069"/>
            <a:ext cx="41275" cy="246063"/>
          </a:xfrm>
          <a:custGeom>
            <a:avLst/>
            <a:gdLst>
              <a:gd name="T0" fmla="*/ 13 w 26"/>
              <a:gd name="T1" fmla="*/ 155 h 155"/>
              <a:gd name="T2" fmla="*/ 0 w 26"/>
              <a:gd name="T3" fmla="*/ 142 h 155"/>
              <a:gd name="T4" fmla="*/ 26 w 26"/>
              <a:gd name="T5" fmla="*/ 116 h 155"/>
              <a:gd name="T6" fmla="*/ 0 w 26"/>
              <a:gd name="T7" fmla="*/ 91 h 155"/>
              <a:gd name="T8" fmla="*/ 26 w 26"/>
              <a:gd name="T9" fmla="*/ 65 h 155"/>
              <a:gd name="T10" fmla="*/ 0 w 26"/>
              <a:gd name="T11" fmla="*/ 39 h 155"/>
              <a:gd name="T12" fmla="*/ 26 w 26"/>
              <a:gd name="T13" fmla="*/ 13 h 155"/>
              <a:gd name="T14" fmla="*/ 13 w 26"/>
              <a:gd name="T15" fmla="*/ 0 h 1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5">
                <a:moveTo>
                  <a:pt x="13" y="155"/>
                </a:moveTo>
                <a:lnTo>
                  <a:pt x="0" y="142"/>
                </a:lnTo>
                <a:lnTo>
                  <a:pt x="26" y="116"/>
                </a:lnTo>
                <a:lnTo>
                  <a:pt x="0" y="91"/>
                </a:lnTo>
                <a:lnTo>
                  <a:pt x="26" y="65"/>
                </a:lnTo>
                <a:lnTo>
                  <a:pt x="0" y="39"/>
                </a:lnTo>
                <a:lnTo>
                  <a:pt x="26" y="13"/>
                </a:lnTo>
                <a:lnTo>
                  <a:pt x="13"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015" name="Line 2407"/>
          <p:cNvSpPr>
            <a:spLocks noChangeShapeType="1"/>
          </p:cNvSpPr>
          <p:nvPr/>
        </p:nvSpPr>
        <p:spPr bwMode="auto">
          <a:xfrm rot="16200000">
            <a:off x="3571875" y="1274763"/>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16" name="Line 2408"/>
          <p:cNvSpPr>
            <a:spLocks noChangeShapeType="1"/>
          </p:cNvSpPr>
          <p:nvPr/>
        </p:nvSpPr>
        <p:spPr bwMode="auto">
          <a:xfrm rot="16200000" flipV="1">
            <a:off x="3264694" y="1275556"/>
            <a:ext cx="1588"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17" name="Rectangle 2409"/>
          <p:cNvSpPr>
            <a:spLocks noChangeArrowheads="1"/>
          </p:cNvSpPr>
          <p:nvPr/>
        </p:nvSpPr>
        <p:spPr bwMode="auto">
          <a:xfrm rot="16200000">
            <a:off x="3265488" y="112077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R4</a:t>
            </a:r>
            <a:endParaRPr lang="en-US" sz="900" b="0"/>
          </a:p>
        </p:txBody>
      </p:sp>
      <p:sp>
        <p:nvSpPr>
          <p:cNvPr id="71018" name="Rectangle 2410"/>
          <p:cNvSpPr>
            <a:spLocks noChangeArrowheads="1"/>
          </p:cNvSpPr>
          <p:nvPr/>
        </p:nvSpPr>
        <p:spPr bwMode="auto">
          <a:xfrm rot="16200000">
            <a:off x="3344069" y="10961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100</a:t>
            </a:r>
            <a:endParaRPr lang="en-US" sz="900" b="0"/>
          </a:p>
        </p:txBody>
      </p:sp>
      <p:sp>
        <p:nvSpPr>
          <p:cNvPr id="71019" name="Freeform 2411"/>
          <p:cNvSpPr>
            <a:spLocks/>
          </p:cNvSpPr>
          <p:nvPr/>
        </p:nvSpPr>
        <p:spPr bwMode="auto">
          <a:xfrm rot="16200000">
            <a:off x="2867025" y="609601"/>
            <a:ext cx="39687" cy="246062"/>
          </a:xfrm>
          <a:custGeom>
            <a:avLst/>
            <a:gdLst>
              <a:gd name="T0" fmla="*/ 12 w 25"/>
              <a:gd name="T1" fmla="*/ 155 h 155"/>
              <a:gd name="T2" fmla="*/ 0 w 25"/>
              <a:gd name="T3" fmla="*/ 142 h 155"/>
              <a:gd name="T4" fmla="*/ 25 w 25"/>
              <a:gd name="T5" fmla="*/ 116 h 155"/>
              <a:gd name="T6" fmla="*/ 0 w 25"/>
              <a:gd name="T7" fmla="*/ 90 h 155"/>
              <a:gd name="T8" fmla="*/ 25 w 25"/>
              <a:gd name="T9" fmla="*/ 65 h 155"/>
              <a:gd name="T10" fmla="*/ 0 w 25"/>
              <a:gd name="T11" fmla="*/ 39 h 155"/>
              <a:gd name="T12" fmla="*/ 25 w 25"/>
              <a:gd name="T13" fmla="*/ 13 h 155"/>
              <a:gd name="T14" fmla="*/ 12 w 25"/>
              <a:gd name="T15" fmla="*/ 0 h 1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55">
                <a:moveTo>
                  <a:pt x="12" y="155"/>
                </a:moveTo>
                <a:lnTo>
                  <a:pt x="0" y="142"/>
                </a:lnTo>
                <a:lnTo>
                  <a:pt x="25" y="116"/>
                </a:lnTo>
                <a:lnTo>
                  <a:pt x="0" y="90"/>
                </a:lnTo>
                <a:lnTo>
                  <a:pt x="25" y="65"/>
                </a:lnTo>
                <a:lnTo>
                  <a:pt x="0" y="39"/>
                </a:lnTo>
                <a:lnTo>
                  <a:pt x="25" y="13"/>
                </a:lnTo>
                <a:lnTo>
                  <a:pt x="12"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020" name="Line 2412"/>
          <p:cNvSpPr>
            <a:spLocks noChangeShapeType="1"/>
          </p:cNvSpPr>
          <p:nvPr/>
        </p:nvSpPr>
        <p:spPr bwMode="auto">
          <a:xfrm rot="16200000">
            <a:off x="3039269" y="702469"/>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21" name="Line 2413"/>
          <p:cNvSpPr>
            <a:spLocks noChangeShapeType="1"/>
          </p:cNvSpPr>
          <p:nvPr/>
        </p:nvSpPr>
        <p:spPr bwMode="auto">
          <a:xfrm rot="16200000" flipV="1">
            <a:off x="2732088" y="701675"/>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22" name="Rectangle 2414"/>
          <p:cNvSpPr>
            <a:spLocks noChangeArrowheads="1"/>
          </p:cNvSpPr>
          <p:nvPr/>
        </p:nvSpPr>
        <p:spPr bwMode="auto">
          <a:xfrm rot="16200000">
            <a:off x="3068638" y="66992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R3</a:t>
            </a:r>
            <a:endParaRPr lang="en-US" sz="900" b="0"/>
          </a:p>
        </p:txBody>
      </p:sp>
      <p:sp>
        <p:nvSpPr>
          <p:cNvPr id="71023" name="Rectangle 2415"/>
          <p:cNvSpPr>
            <a:spLocks noChangeArrowheads="1"/>
          </p:cNvSpPr>
          <p:nvPr/>
        </p:nvSpPr>
        <p:spPr bwMode="auto">
          <a:xfrm rot="16200000">
            <a:off x="3098801" y="617537"/>
            <a:ext cx="273050"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100k</a:t>
            </a:r>
            <a:endParaRPr lang="en-US" sz="900" b="0"/>
          </a:p>
        </p:txBody>
      </p:sp>
      <p:sp>
        <p:nvSpPr>
          <p:cNvPr id="71024" name="Freeform 2416"/>
          <p:cNvSpPr>
            <a:spLocks/>
          </p:cNvSpPr>
          <p:nvPr/>
        </p:nvSpPr>
        <p:spPr bwMode="auto">
          <a:xfrm rot="16200000">
            <a:off x="2896394" y="1913731"/>
            <a:ext cx="41275" cy="246063"/>
          </a:xfrm>
          <a:custGeom>
            <a:avLst/>
            <a:gdLst>
              <a:gd name="T0" fmla="*/ 13 w 26"/>
              <a:gd name="T1" fmla="*/ 155 h 155"/>
              <a:gd name="T2" fmla="*/ 0 w 26"/>
              <a:gd name="T3" fmla="*/ 142 h 155"/>
              <a:gd name="T4" fmla="*/ 26 w 26"/>
              <a:gd name="T5" fmla="*/ 116 h 155"/>
              <a:gd name="T6" fmla="*/ 0 w 26"/>
              <a:gd name="T7" fmla="*/ 91 h 155"/>
              <a:gd name="T8" fmla="*/ 26 w 26"/>
              <a:gd name="T9" fmla="*/ 65 h 155"/>
              <a:gd name="T10" fmla="*/ 0 w 26"/>
              <a:gd name="T11" fmla="*/ 39 h 155"/>
              <a:gd name="T12" fmla="*/ 26 w 26"/>
              <a:gd name="T13" fmla="*/ 13 h 155"/>
              <a:gd name="T14" fmla="*/ 13 w 26"/>
              <a:gd name="T15" fmla="*/ 0 h 1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5">
                <a:moveTo>
                  <a:pt x="13" y="155"/>
                </a:moveTo>
                <a:lnTo>
                  <a:pt x="0" y="142"/>
                </a:lnTo>
                <a:lnTo>
                  <a:pt x="26" y="116"/>
                </a:lnTo>
                <a:lnTo>
                  <a:pt x="0" y="91"/>
                </a:lnTo>
                <a:lnTo>
                  <a:pt x="26" y="65"/>
                </a:lnTo>
                <a:lnTo>
                  <a:pt x="0" y="39"/>
                </a:lnTo>
                <a:lnTo>
                  <a:pt x="26" y="13"/>
                </a:lnTo>
                <a:lnTo>
                  <a:pt x="13"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025" name="Line 2417"/>
          <p:cNvSpPr>
            <a:spLocks noChangeShapeType="1"/>
          </p:cNvSpPr>
          <p:nvPr/>
        </p:nvSpPr>
        <p:spPr bwMode="auto">
          <a:xfrm rot="16200000">
            <a:off x="3070225" y="2003426"/>
            <a:ext cx="1587"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26" name="Line 2418"/>
          <p:cNvSpPr>
            <a:spLocks noChangeShapeType="1"/>
          </p:cNvSpPr>
          <p:nvPr/>
        </p:nvSpPr>
        <p:spPr bwMode="auto">
          <a:xfrm rot="16200000" flipV="1">
            <a:off x="2763044" y="2004219"/>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27" name="Rectangle 2419"/>
          <p:cNvSpPr>
            <a:spLocks noChangeArrowheads="1"/>
          </p:cNvSpPr>
          <p:nvPr/>
        </p:nvSpPr>
        <p:spPr bwMode="auto">
          <a:xfrm rot="16200000">
            <a:off x="2784475" y="206692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R2</a:t>
            </a:r>
            <a:endParaRPr lang="en-US" sz="900" b="0"/>
          </a:p>
        </p:txBody>
      </p:sp>
      <p:sp>
        <p:nvSpPr>
          <p:cNvPr id="71028" name="Rectangle 2420"/>
          <p:cNvSpPr>
            <a:spLocks noChangeArrowheads="1"/>
          </p:cNvSpPr>
          <p:nvPr/>
        </p:nvSpPr>
        <p:spPr bwMode="auto">
          <a:xfrm rot="16200000">
            <a:off x="2828926" y="2141537"/>
            <a:ext cx="273050"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100k</a:t>
            </a:r>
            <a:endParaRPr lang="en-US" sz="900" b="0"/>
          </a:p>
        </p:txBody>
      </p:sp>
      <p:sp>
        <p:nvSpPr>
          <p:cNvPr id="71029" name="Freeform 2421"/>
          <p:cNvSpPr>
            <a:spLocks/>
          </p:cNvSpPr>
          <p:nvPr/>
        </p:nvSpPr>
        <p:spPr bwMode="auto">
          <a:xfrm rot="16200000">
            <a:off x="3398044" y="880269"/>
            <a:ext cx="41275" cy="246063"/>
          </a:xfrm>
          <a:custGeom>
            <a:avLst/>
            <a:gdLst>
              <a:gd name="T0" fmla="*/ 13 w 26"/>
              <a:gd name="T1" fmla="*/ 155 h 155"/>
              <a:gd name="T2" fmla="*/ 0 w 26"/>
              <a:gd name="T3" fmla="*/ 142 h 155"/>
              <a:gd name="T4" fmla="*/ 26 w 26"/>
              <a:gd name="T5" fmla="*/ 116 h 155"/>
              <a:gd name="T6" fmla="*/ 0 w 26"/>
              <a:gd name="T7" fmla="*/ 91 h 155"/>
              <a:gd name="T8" fmla="*/ 26 w 26"/>
              <a:gd name="T9" fmla="*/ 65 h 155"/>
              <a:gd name="T10" fmla="*/ 0 w 26"/>
              <a:gd name="T11" fmla="*/ 39 h 155"/>
              <a:gd name="T12" fmla="*/ 26 w 26"/>
              <a:gd name="T13" fmla="*/ 13 h 155"/>
              <a:gd name="T14" fmla="*/ 13 w 26"/>
              <a:gd name="T15" fmla="*/ 0 h 1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5">
                <a:moveTo>
                  <a:pt x="13" y="155"/>
                </a:moveTo>
                <a:lnTo>
                  <a:pt x="0" y="142"/>
                </a:lnTo>
                <a:lnTo>
                  <a:pt x="26" y="116"/>
                </a:lnTo>
                <a:lnTo>
                  <a:pt x="0" y="91"/>
                </a:lnTo>
                <a:lnTo>
                  <a:pt x="26" y="65"/>
                </a:lnTo>
                <a:lnTo>
                  <a:pt x="0" y="39"/>
                </a:lnTo>
                <a:lnTo>
                  <a:pt x="26" y="13"/>
                </a:lnTo>
                <a:lnTo>
                  <a:pt x="13"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030" name="Line 2422"/>
          <p:cNvSpPr>
            <a:spLocks noChangeShapeType="1"/>
          </p:cNvSpPr>
          <p:nvPr/>
        </p:nvSpPr>
        <p:spPr bwMode="auto">
          <a:xfrm rot="16200000">
            <a:off x="3571875" y="969963"/>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31" name="Line 2423"/>
          <p:cNvSpPr>
            <a:spLocks noChangeShapeType="1"/>
          </p:cNvSpPr>
          <p:nvPr/>
        </p:nvSpPr>
        <p:spPr bwMode="auto">
          <a:xfrm rot="16200000" flipV="1">
            <a:off x="3264694" y="970756"/>
            <a:ext cx="1588"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32" name="Rectangle 2424"/>
          <p:cNvSpPr>
            <a:spLocks noChangeArrowheads="1"/>
          </p:cNvSpPr>
          <p:nvPr/>
        </p:nvSpPr>
        <p:spPr bwMode="auto">
          <a:xfrm rot="16200000">
            <a:off x="3287713" y="812800"/>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R1</a:t>
            </a:r>
            <a:endParaRPr lang="en-US" sz="900" b="0"/>
          </a:p>
        </p:txBody>
      </p:sp>
      <p:sp>
        <p:nvSpPr>
          <p:cNvPr id="71033" name="Rectangle 2425"/>
          <p:cNvSpPr>
            <a:spLocks noChangeArrowheads="1"/>
          </p:cNvSpPr>
          <p:nvPr/>
        </p:nvSpPr>
        <p:spPr bwMode="auto">
          <a:xfrm rot="16200000">
            <a:off x="3355182" y="777081"/>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100</a:t>
            </a:r>
            <a:endParaRPr lang="en-US" sz="900" b="0"/>
          </a:p>
        </p:txBody>
      </p:sp>
      <p:sp>
        <p:nvSpPr>
          <p:cNvPr id="71034" name="Oval 2426"/>
          <p:cNvSpPr>
            <a:spLocks noChangeArrowheads="1"/>
          </p:cNvSpPr>
          <p:nvPr/>
        </p:nvSpPr>
        <p:spPr bwMode="auto">
          <a:xfrm rot="16200000">
            <a:off x="3149600" y="829468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035" name="Freeform 2427"/>
          <p:cNvSpPr>
            <a:spLocks/>
          </p:cNvSpPr>
          <p:nvPr/>
        </p:nvSpPr>
        <p:spPr bwMode="auto">
          <a:xfrm rot="16200000">
            <a:off x="3140076" y="8386762"/>
            <a:ext cx="61912" cy="61913"/>
          </a:xfrm>
          <a:custGeom>
            <a:avLst/>
            <a:gdLst>
              <a:gd name="T0" fmla="*/ 0 w 39"/>
              <a:gd name="T1" fmla="*/ 0 h 39"/>
              <a:gd name="T2" fmla="*/ 20 w 39"/>
              <a:gd name="T3" fmla="*/ 0 h 39"/>
              <a:gd name="T4" fmla="*/ 39 w 39"/>
              <a:gd name="T5" fmla="*/ 20 h 39"/>
              <a:gd name="T6" fmla="*/ 20 w 39"/>
              <a:gd name="T7" fmla="*/ 39 h 39"/>
              <a:gd name="T8" fmla="*/ 0 w 39"/>
              <a:gd name="T9" fmla="*/ 39 h 39"/>
              <a:gd name="T10" fmla="*/ 0 w 39"/>
              <a:gd name="T11" fmla="*/ 0 h 39"/>
            </a:gdLst>
            <a:ahLst/>
            <a:cxnLst>
              <a:cxn ang="0">
                <a:pos x="T0" y="T1"/>
              </a:cxn>
              <a:cxn ang="0">
                <a:pos x="T2" y="T3"/>
              </a:cxn>
              <a:cxn ang="0">
                <a:pos x="T4" y="T5"/>
              </a:cxn>
              <a:cxn ang="0">
                <a:pos x="T6" y="T7"/>
              </a:cxn>
              <a:cxn ang="0">
                <a:pos x="T8" y="T9"/>
              </a:cxn>
              <a:cxn ang="0">
                <a:pos x="T10" y="T11"/>
              </a:cxn>
            </a:cxnLst>
            <a:rect l="0" t="0" r="r" b="b"/>
            <a:pathLst>
              <a:path w="39" h="39">
                <a:moveTo>
                  <a:pt x="0" y="0"/>
                </a:moveTo>
                <a:lnTo>
                  <a:pt x="20" y="0"/>
                </a:lnTo>
                <a:lnTo>
                  <a:pt x="39" y="20"/>
                </a:lnTo>
                <a:lnTo>
                  <a:pt x="20" y="39"/>
                </a:lnTo>
                <a:lnTo>
                  <a:pt x="0" y="39"/>
                </a:lnTo>
                <a:lnTo>
                  <a:pt x="0" y="0"/>
                </a:lnTo>
                <a:close/>
              </a:path>
            </a:pathLst>
          </a:custGeom>
          <a:solidFill>
            <a:srgbClr val="0000FF"/>
          </a:solidFill>
          <a:ln w="9525">
            <a:solidFill>
              <a:srgbClr val="000000"/>
            </a:solidFill>
            <a:prstDash val="solid"/>
            <a:round/>
            <a:headEnd/>
            <a:tailEnd/>
          </a:ln>
        </p:spPr>
        <p:txBody>
          <a:bodyPr/>
          <a:lstStyle/>
          <a:p>
            <a:endParaRPr lang="en-US"/>
          </a:p>
        </p:txBody>
      </p:sp>
      <p:sp>
        <p:nvSpPr>
          <p:cNvPr id="71036" name="Rectangle 2428"/>
          <p:cNvSpPr>
            <a:spLocks noChangeArrowheads="1"/>
          </p:cNvSpPr>
          <p:nvPr/>
        </p:nvSpPr>
        <p:spPr bwMode="auto">
          <a:xfrm rot="16200000">
            <a:off x="3059113" y="8510588"/>
            <a:ext cx="2286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b="0">
                <a:solidFill>
                  <a:srgbClr val="000000"/>
                </a:solidFill>
                <a:latin typeface="Courier New" pitchFamily="49" charset="0"/>
              </a:rPr>
              <a:t>PA</a:t>
            </a:r>
            <a:r>
              <a:rPr lang="en-US" altLang="ja-JP" sz="1000" b="0">
                <a:solidFill>
                  <a:srgbClr val="000000"/>
                </a:solidFill>
                <a:latin typeface="Courier New" pitchFamily="49" charset="0"/>
                <a:ea typeface="MS PGothic" pitchFamily="34" charset="-128"/>
              </a:rPr>
              <a:t>2</a:t>
            </a:r>
            <a:endParaRPr lang="en-US" sz="1000" b="0"/>
          </a:p>
        </p:txBody>
      </p:sp>
      <p:sp>
        <p:nvSpPr>
          <p:cNvPr id="71037" name="Line 2429"/>
          <p:cNvSpPr>
            <a:spLocks noChangeShapeType="1"/>
          </p:cNvSpPr>
          <p:nvPr/>
        </p:nvSpPr>
        <p:spPr bwMode="auto">
          <a:xfrm rot="16200000">
            <a:off x="3141662" y="8355013"/>
            <a:ext cx="619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38" name="Oval 2430"/>
          <p:cNvSpPr>
            <a:spLocks noChangeArrowheads="1"/>
          </p:cNvSpPr>
          <p:nvPr/>
        </p:nvSpPr>
        <p:spPr bwMode="auto">
          <a:xfrm rot="16200000">
            <a:off x="3844925" y="77279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039" name="Oval 2431"/>
          <p:cNvSpPr>
            <a:spLocks noChangeArrowheads="1"/>
          </p:cNvSpPr>
          <p:nvPr/>
        </p:nvSpPr>
        <p:spPr bwMode="auto">
          <a:xfrm rot="16200000">
            <a:off x="3606800" y="7607300"/>
            <a:ext cx="228600" cy="381000"/>
          </a:xfrm>
          <a:prstGeom prst="ellipse">
            <a:avLst/>
          </a:prstGeom>
          <a:noFill/>
          <a:ln w="9525">
            <a:solidFill>
              <a:srgbClr val="00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040" name="Rectangle 2432"/>
          <p:cNvSpPr>
            <a:spLocks noChangeArrowheads="1"/>
          </p:cNvSpPr>
          <p:nvPr/>
        </p:nvSpPr>
        <p:spPr bwMode="auto">
          <a:xfrm rot="16200000">
            <a:off x="2715419" y="497125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Vcc</a:t>
            </a:r>
            <a:endParaRPr lang="en-US" sz="900" b="0">
              <a:solidFill>
                <a:schemeClr val="bg1"/>
              </a:solidFill>
            </a:endParaRPr>
          </a:p>
        </p:txBody>
      </p:sp>
      <p:sp>
        <p:nvSpPr>
          <p:cNvPr id="71041" name="Rectangle 2433"/>
          <p:cNvSpPr>
            <a:spLocks noChangeArrowheads="1"/>
          </p:cNvSpPr>
          <p:nvPr/>
        </p:nvSpPr>
        <p:spPr bwMode="auto">
          <a:xfrm rot="16200000">
            <a:off x="2807494" y="497125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RA5</a:t>
            </a:r>
            <a:endParaRPr lang="en-US" sz="900" b="0">
              <a:solidFill>
                <a:schemeClr val="bg1"/>
              </a:solidFill>
            </a:endParaRPr>
          </a:p>
        </p:txBody>
      </p:sp>
      <p:sp>
        <p:nvSpPr>
          <p:cNvPr id="71042" name="Rectangle 2434"/>
          <p:cNvSpPr>
            <a:spLocks noChangeArrowheads="1"/>
          </p:cNvSpPr>
          <p:nvPr/>
        </p:nvSpPr>
        <p:spPr bwMode="auto">
          <a:xfrm rot="16200000">
            <a:off x="2897982" y="497125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RA4</a:t>
            </a:r>
            <a:endParaRPr lang="en-US" sz="900" b="0">
              <a:solidFill>
                <a:schemeClr val="bg1"/>
              </a:solidFill>
            </a:endParaRPr>
          </a:p>
        </p:txBody>
      </p:sp>
      <p:sp>
        <p:nvSpPr>
          <p:cNvPr id="71043" name="Rectangle 2435"/>
          <p:cNvSpPr>
            <a:spLocks noChangeArrowheads="1"/>
          </p:cNvSpPr>
          <p:nvPr/>
        </p:nvSpPr>
        <p:spPr bwMode="auto">
          <a:xfrm rot="16200000">
            <a:off x="2988469" y="497125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RA3</a:t>
            </a:r>
            <a:endParaRPr lang="en-US" sz="900" b="0">
              <a:solidFill>
                <a:schemeClr val="bg1"/>
              </a:solidFill>
            </a:endParaRPr>
          </a:p>
        </p:txBody>
      </p:sp>
      <p:sp>
        <p:nvSpPr>
          <p:cNvPr id="71044" name="Rectangle 2436"/>
          <p:cNvSpPr>
            <a:spLocks noChangeArrowheads="1"/>
          </p:cNvSpPr>
          <p:nvPr/>
        </p:nvSpPr>
        <p:spPr bwMode="auto">
          <a:xfrm rot="16200000">
            <a:off x="2807494" y="46521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RA0</a:t>
            </a:r>
            <a:endParaRPr lang="en-US" sz="900" b="0">
              <a:solidFill>
                <a:schemeClr val="bg1"/>
              </a:solidFill>
            </a:endParaRPr>
          </a:p>
        </p:txBody>
      </p:sp>
      <p:sp>
        <p:nvSpPr>
          <p:cNvPr id="71045" name="Rectangle 2437"/>
          <p:cNvSpPr>
            <a:spLocks noChangeArrowheads="1"/>
          </p:cNvSpPr>
          <p:nvPr/>
        </p:nvSpPr>
        <p:spPr bwMode="auto">
          <a:xfrm rot="16200000">
            <a:off x="2897982" y="46521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RA1</a:t>
            </a:r>
            <a:endParaRPr lang="en-US" sz="900" b="0">
              <a:solidFill>
                <a:schemeClr val="bg1"/>
              </a:solidFill>
            </a:endParaRPr>
          </a:p>
        </p:txBody>
      </p:sp>
      <p:sp>
        <p:nvSpPr>
          <p:cNvPr id="71046" name="Rectangle 2438"/>
          <p:cNvSpPr>
            <a:spLocks noChangeArrowheads="1"/>
          </p:cNvSpPr>
          <p:nvPr/>
        </p:nvSpPr>
        <p:spPr bwMode="auto">
          <a:xfrm rot="16200000">
            <a:off x="2988469" y="46521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RA2</a:t>
            </a:r>
            <a:endParaRPr lang="en-US" sz="900" b="0">
              <a:solidFill>
                <a:schemeClr val="bg1"/>
              </a:solidFill>
            </a:endParaRPr>
          </a:p>
        </p:txBody>
      </p:sp>
      <p:sp>
        <p:nvSpPr>
          <p:cNvPr id="71047" name="Rectangle 2439"/>
          <p:cNvSpPr>
            <a:spLocks noChangeArrowheads="1"/>
          </p:cNvSpPr>
          <p:nvPr/>
        </p:nvSpPr>
        <p:spPr bwMode="auto">
          <a:xfrm rot="16200000">
            <a:off x="3078957" y="46521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RC0</a:t>
            </a:r>
            <a:endParaRPr lang="en-US" sz="900" b="0">
              <a:solidFill>
                <a:schemeClr val="bg1"/>
              </a:solidFill>
            </a:endParaRPr>
          </a:p>
        </p:txBody>
      </p:sp>
      <p:sp>
        <p:nvSpPr>
          <p:cNvPr id="71048" name="Rectangle 2440"/>
          <p:cNvSpPr>
            <a:spLocks noChangeArrowheads="1"/>
          </p:cNvSpPr>
          <p:nvPr/>
        </p:nvSpPr>
        <p:spPr bwMode="auto">
          <a:xfrm rot="16200000">
            <a:off x="3169444" y="46521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RC1</a:t>
            </a:r>
            <a:endParaRPr lang="en-US" sz="900" b="0">
              <a:solidFill>
                <a:schemeClr val="bg1"/>
              </a:solidFill>
            </a:endParaRPr>
          </a:p>
        </p:txBody>
      </p:sp>
      <p:sp>
        <p:nvSpPr>
          <p:cNvPr id="71049" name="Rectangle 2441"/>
          <p:cNvSpPr>
            <a:spLocks noChangeArrowheads="1"/>
          </p:cNvSpPr>
          <p:nvPr/>
        </p:nvSpPr>
        <p:spPr bwMode="auto">
          <a:xfrm rot="16200000">
            <a:off x="3259932" y="46521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RC2</a:t>
            </a:r>
            <a:endParaRPr lang="en-US" sz="900" b="0">
              <a:solidFill>
                <a:schemeClr val="bg1"/>
              </a:solidFill>
            </a:endParaRPr>
          </a:p>
        </p:txBody>
      </p:sp>
      <p:sp>
        <p:nvSpPr>
          <p:cNvPr id="71050" name="Rectangle 2442"/>
          <p:cNvSpPr>
            <a:spLocks noChangeArrowheads="1"/>
          </p:cNvSpPr>
          <p:nvPr/>
        </p:nvSpPr>
        <p:spPr bwMode="auto">
          <a:xfrm rot="16200000">
            <a:off x="3078957" y="497125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RC5</a:t>
            </a:r>
            <a:endParaRPr lang="en-US" sz="900" b="0">
              <a:solidFill>
                <a:schemeClr val="bg1"/>
              </a:solidFill>
            </a:endParaRPr>
          </a:p>
        </p:txBody>
      </p:sp>
      <p:sp>
        <p:nvSpPr>
          <p:cNvPr id="71051" name="Rectangle 2443"/>
          <p:cNvSpPr>
            <a:spLocks noChangeArrowheads="1"/>
          </p:cNvSpPr>
          <p:nvPr/>
        </p:nvSpPr>
        <p:spPr bwMode="auto">
          <a:xfrm rot="16200000">
            <a:off x="3169444" y="497125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RC4</a:t>
            </a:r>
            <a:endParaRPr lang="en-US" sz="900" b="0">
              <a:solidFill>
                <a:schemeClr val="bg1"/>
              </a:solidFill>
            </a:endParaRPr>
          </a:p>
        </p:txBody>
      </p:sp>
      <p:sp>
        <p:nvSpPr>
          <p:cNvPr id="71052" name="Rectangle 2444"/>
          <p:cNvSpPr>
            <a:spLocks noChangeArrowheads="1"/>
          </p:cNvSpPr>
          <p:nvPr/>
        </p:nvSpPr>
        <p:spPr bwMode="auto">
          <a:xfrm rot="16200000">
            <a:off x="3259932" y="497125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RC3</a:t>
            </a:r>
            <a:endParaRPr lang="en-US" sz="900" b="0">
              <a:solidFill>
                <a:schemeClr val="bg1"/>
              </a:solidFill>
            </a:endParaRPr>
          </a:p>
        </p:txBody>
      </p:sp>
      <p:sp>
        <p:nvSpPr>
          <p:cNvPr id="71053" name="Rectangle 2445"/>
          <p:cNvSpPr>
            <a:spLocks noChangeArrowheads="1"/>
          </p:cNvSpPr>
          <p:nvPr/>
        </p:nvSpPr>
        <p:spPr bwMode="auto">
          <a:xfrm rot="16200000">
            <a:off x="2715419" y="46521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Gnd</a:t>
            </a:r>
            <a:endParaRPr lang="en-US" sz="900" b="0">
              <a:solidFill>
                <a:schemeClr val="bg1"/>
              </a:solidFill>
            </a:endParaRPr>
          </a:p>
        </p:txBody>
      </p:sp>
      <p:grpSp>
        <p:nvGrpSpPr>
          <p:cNvPr id="71054" name="Group 2446"/>
          <p:cNvGrpSpPr>
            <a:grpSpLocks/>
          </p:cNvGrpSpPr>
          <p:nvPr/>
        </p:nvGrpSpPr>
        <p:grpSpPr bwMode="auto">
          <a:xfrm rot="16200000">
            <a:off x="1944688" y="2952750"/>
            <a:ext cx="228600" cy="107950"/>
            <a:chOff x="3876" y="1440"/>
            <a:chExt cx="204" cy="96"/>
          </a:xfrm>
        </p:grpSpPr>
        <p:sp>
          <p:nvSpPr>
            <p:cNvPr id="71055" name="Freeform 2447"/>
            <p:cNvSpPr>
              <a:spLocks/>
            </p:cNvSpPr>
            <p:nvPr/>
          </p:nvSpPr>
          <p:spPr bwMode="auto">
            <a:xfrm rot="-1905569">
              <a:off x="3888" y="1488"/>
              <a:ext cx="192" cy="48"/>
            </a:xfrm>
            <a:custGeom>
              <a:avLst/>
              <a:gdLst>
                <a:gd name="T0" fmla="*/ 0 w 192"/>
                <a:gd name="T1" fmla="*/ 0 h 48"/>
                <a:gd name="T2" fmla="*/ 48 w 192"/>
                <a:gd name="T3" fmla="*/ 48 h 48"/>
                <a:gd name="T4" fmla="*/ 96 w 192"/>
                <a:gd name="T5" fmla="*/ 0 h 48"/>
                <a:gd name="T6" fmla="*/ 144 w 192"/>
                <a:gd name="T7" fmla="*/ 48 h 48"/>
                <a:gd name="T8" fmla="*/ 192 w 192"/>
                <a:gd name="T9" fmla="*/ 0 h 48"/>
              </a:gdLst>
              <a:ahLst/>
              <a:cxnLst>
                <a:cxn ang="0">
                  <a:pos x="T0" y="T1"/>
                </a:cxn>
                <a:cxn ang="0">
                  <a:pos x="T2" y="T3"/>
                </a:cxn>
                <a:cxn ang="0">
                  <a:pos x="T4" y="T5"/>
                </a:cxn>
                <a:cxn ang="0">
                  <a:pos x="T6" y="T7"/>
                </a:cxn>
                <a:cxn ang="0">
                  <a:pos x="T8" y="T9"/>
                </a:cxn>
              </a:cxnLst>
              <a:rect l="0" t="0" r="r" b="b"/>
              <a:pathLst>
                <a:path w="192" h="48">
                  <a:moveTo>
                    <a:pt x="0" y="0"/>
                  </a:moveTo>
                  <a:cubicBezTo>
                    <a:pt x="16" y="24"/>
                    <a:pt x="32" y="48"/>
                    <a:pt x="48" y="48"/>
                  </a:cubicBezTo>
                  <a:cubicBezTo>
                    <a:pt x="64" y="48"/>
                    <a:pt x="80" y="0"/>
                    <a:pt x="96" y="0"/>
                  </a:cubicBezTo>
                  <a:cubicBezTo>
                    <a:pt x="112" y="0"/>
                    <a:pt x="128" y="48"/>
                    <a:pt x="144" y="48"/>
                  </a:cubicBezTo>
                  <a:cubicBezTo>
                    <a:pt x="160" y="48"/>
                    <a:pt x="176" y="24"/>
                    <a:pt x="192" y="0"/>
                  </a:cubicBezTo>
                </a:path>
              </a:pathLst>
            </a:cu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056" name="Freeform 2448"/>
            <p:cNvSpPr>
              <a:spLocks/>
            </p:cNvSpPr>
            <p:nvPr/>
          </p:nvSpPr>
          <p:spPr bwMode="auto">
            <a:xfrm rot="-1905569">
              <a:off x="3876" y="1440"/>
              <a:ext cx="192" cy="48"/>
            </a:xfrm>
            <a:custGeom>
              <a:avLst/>
              <a:gdLst>
                <a:gd name="T0" fmla="*/ 0 w 192"/>
                <a:gd name="T1" fmla="*/ 0 h 48"/>
                <a:gd name="T2" fmla="*/ 48 w 192"/>
                <a:gd name="T3" fmla="*/ 48 h 48"/>
                <a:gd name="T4" fmla="*/ 96 w 192"/>
                <a:gd name="T5" fmla="*/ 0 h 48"/>
                <a:gd name="T6" fmla="*/ 144 w 192"/>
                <a:gd name="T7" fmla="*/ 48 h 48"/>
                <a:gd name="T8" fmla="*/ 192 w 192"/>
                <a:gd name="T9" fmla="*/ 0 h 48"/>
              </a:gdLst>
              <a:ahLst/>
              <a:cxnLst>
                <a:cxn ang="0">
                  <a:pos x="T0" y="T1"/>
                </a:cxn>
                <a:cxn ang="0">
                  <a:pos x="T2" y="T3"/>
                </a:cxn>
                <a:cxn ang="0">
                  <a:pos x="T4" y="T5"/>
                </a:cxn>
                <a:cxn ang="0">
                  <a:pos x="T6" y="T7"/>
                </a:cxn>
                <a:cxn ang="0">
                  <a:pos x="T8" y="T9"/>
                </a:cxn>
              </a:cxnLst>
              <a:rect l="0" t="0" r="r" b="b"/>
              <a:pathLst>
                <a:path w="192" h="48">
                  <a:moveTo>
                    <a:pt x="0" y="0"/>
                  </a:moveTo>
                  <a:cubicBezTo>
                    <a:pt x="16" y="24"/>
                    <a:pt x="32" y="48"/>
                    <a:pt x="48" y="48"/>
                  </a:cubicBezTo>
                  <a:cubicBezTo>
                    <a:pt x="64" y="48"/>
                    <a:pt x="80" y="0"/>
                    <a:pt x="96" y="0"/>
                  </a:cubicBezTo>
                  <a:cubicBezTo>
                    <a:pt x="112" y="0"/>
                    <a:pt x="128" y="48"/>
                    <a:pt x="144" y="48"/>
                  </a:cubicBezTo>
                  <a:cubicBezTo>
                    <a:pt x="160" y="48"/>
                    <a:pt x="176" y="24"/>
                    <a:pt x="192" y="0"/>
                  </a:cubicBezTo>
                </a:path>
              </a:pathLst>
            </a:custGeom>
            <a:noFill/>
            <a:ln w="952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71057" name="Oval 2449"/>
          <p:cNvSpPr>
            <a:spLocks noChangeArrowheads="1"/>
          </p:cNvSpPr>
          <p:nvPr/>
        </p:nvSpPr>
        <p:spPr bwMode="auto">
          <a:xfrm rot="16200000">
            <a:off x="1625600" y="3438525"/>
            <a:ext cx="762000" cy="762000"/>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058" name="Rectangle 2450"/>
          <p:cNvSpPr>
            <a:spLocks noChangeArrowheads="1"/>
          </p:cNvSpPr>
          <p:nvPr/>
        </p:nvSpPr>
        <p:spPr bwMode="auto">
          <a:xfrm rot="16200000">
            <a:off x="1647031" y="5415757"/>
            <a:ext cx="195263" cy="4572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059" name="Rectangle 2451"/>
          <p:cNvSpPr>
            <a:spLocks noChangeArrowheads="1"/>
          </p:cNvSpPr>
          <p:nvPr/>
        </p:nvSpPr>
        <p:spPr bwMode="auto">
          <a:xfrm rot="16200000">
            <a:off x="1537494" y="5549106"/>
            <a:ext cx="92075"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1200" b="0">
                <a:solidFill>
                  <a:srgbClr val="FF0000"/>
                </a:solidFill>
                <a:latin typeface="Courier New" pitchFamily="49" charset="0"/>
                <a:ea typeface="MS PGothic" pitchFamily="34" charset="-128"/>
              </a:rPr>
              <a:t>+</a:t>
            </a:r>
            <a:endParaRPr lang="en-US" sz="1200" b="0">
              <a:solidFill>
                <a:srgbClr val="FF0000"/>
              </a:solidFill>
            </a:endParaRPr>
          </a:p>
        </p:txBody>
      </p:sp>
      <p:sp>
        <p:nvSpPr>
          <p:cNvPr id="71060" name="Rectangle 2452"/>
          <p:cNvSpPr>
            <a:spLocks noChangeArrowheads="1"/>
          </p:cNvSpPr>
          <p:nvPr/>
        </p:nvSpPr>
        <p:spPr bwMode="auto">
          <a:xfrm rot="16200000">
            <a:off x="1754981" y="5550695"/>
            <a:ext cx="9207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1200" b="0">
                <a:latin typeface="Courier New" pitchFamily="49" charset="0"/>
                <a:ea typeface="MS PGothic" pitchFamily="34" charset="-128"/>
              </a:rPr>
              <a:t>_</a:t>
            </a:r>
            <a:endParaRPr lang="en-US" sz="1200" b="0"/>
          </a:p>
        </p:txBody>
      </p:sp>
      <p:sp>
        <p:nvSpPr>
          <p:cNvPr id="71061" name="Rectangle 2453"/>
          <p:cNvSpPr>
            <a:spLocks noChangeArrowheads="1"/>
          </p:cNvSpPr>
          <p:nvPr/>
        </p:nvSpPr>
        <p:spPr bwMode="auto">
          <a:xfrm rot="16200000">
            <a:off x="1699419" y="5550694"/>
            <a:ext cx="92075"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1200" b="0">
                <a:solidFill>
                  <a:srgbClr val="00FF00"/>
                </a:solidFill>
                <a:latin typeface="Courier New" pitchFamily="49" charset="0"/>
                <a:ea typeface="MS PGothic" pitchFamily="34" charset="-128"/>
              </a:rPr>
              <a:t>O</a:t>
            </a:r>
            <a:endParaRPr lang="en-US" sz="1200" b="0">
              <a:solidFill>
                <a:srgbClr val="00FF00"/>
              </a:solidFill>
            </a:endParaRPr>
          </a:p>
        </p:txBody>
      </p:sp>
      <p:sp>
        <p:nvSpPr>
          <p:cNvPr id="71062" name="Line 2454"/>
          <p:cNvSpPr>
            <a:spLocks noChangeShapeType="1"/>
          </p:cNvSpPr>
          <p:nvPr/>
        </p:nvSpPr>
        <p:spPr bwMode="auto">
          <a:xfrm rot="16200000" flipV="1">
            <a:off x="3035300" y="7958138"/>
            <a:ext cx="1588" cy="3984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63" name="Line 2455"/>
          <p:cNvSpPr>
            <a:spLocks noChangeShapeType="1"/>
          </p:cNvSpPr>
          <p:nvPr/>
        </p:nvSpPr>
        <p:spPr bwMode="auto">
          <a:xfrm rot="16200000">
            <a:off x="2717801" y="8039100"/>
            <a:ext cx="239712"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64" name="Oval 2456"/>
          <p:cNvSpPr>
            <a:spLocks noChangeArrowheads="1"/>
          </p:cNvSpPr>
          <p:nvPr/>
        </p:nvSpPr>
        <p:spPr bwMode="auto">
          <a:xfrm rot="16200000">
            <a:off x="3216275" y="8128000"/>
            <a:ext cx="49213" cy="49213"/>
          </a:xfrm>
          <a:prstGeom prst="ellipse">
            <a:avLst/>
          </a:prstGeom>
          <a:solidFill>
            <a:srgbClr val="000000"/>
          </a:solidFill>
          <a:ln w="12700">
            <a:solidFill>
              <a:srgbClr val="000000"/>
            </a:solidFill>
            <a:round/>
            <a:headEnd/>
            <a:tailEnd/>
          </a:ln>
        </p:spPr>
        <p:txBody>
          <a:bodyPr/>
          <a:lstStyle/>
          <a:p>
            <a:endParaRPr lang="en-US"/>
          </a:p>
        </p:txBody>
      </p:sp>
      <p:sp>
        <p:nvSpPr>
          <p:cNvPr id="71065" name="Oval 2457"/>
          <p:cNvSpPr>
            <a:spLocks noChangeArrowheads="1"/>
          </p:cNvSpPr>
          <p:nvPr/>
        </p:nvSpPr>
        <p:spPr bwMode="auto">
          <a:xfrm rot="16200000">
            <a:off x="2817813" y="7888288"/>
            <a:ext cx="49212" cy="49212"/>
          </a:xfrm>
          <a:prstGeom prst="ellipse">
            <a:avLst/>
          </a:prstGeom>
          <a:solidFill>
            <a:srgbClr val="000000"/>
          </a:solidFill>
          <a:ln w="12700">
            <a:solidFill>
              <a:srgbClr val="000000"/>
            </a:solidFill>
            <a:round/>
            <a:headEnd/>
            <a:tailEnd/>
          </a:ln>
        </p:spPr>
        <p:txBody>
          <a:bodyPr/>
          <a:lstStyle/>
          <a:p>
            <a:endParaRPr lang="en-US"/>
          </a:p>
        </p:txBody>
      </p:sp>
      <p:sp>
        <p:nvSpPr>
          <p:cNvPr id="71066" name="Line 2458"/>
          <p:cNvSpPr>
            <a:spLocks noChangeShapeType="1"/>
          </p:cNvSpPr>
          <p:nvPr/>
        </p:nvSpPr>
        <p:spPr bwMode="auto">
          <a:xfrm rot="16200000">
            <a:off x="4031457" y="7906544"/>
            <a:ext cx="1587" cy="4984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67" name="Line 2459"/>
          <p:cNvSpPr>
            <a:spLocks noChangeShapeType="1"/>
          </p:cNvSpPr>
          <p:nvPr/>
        </p:nvSpPr>
        <p:spPr bwMode="auto">
          <a:xfrm rot="16200000">
            <a:off x="3409950" y="7278688"/>
            <a:ext cx="176530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68" name="Oval 2460"/>
          <p:cNvSpPr>
            <a:spLocks noChangeArrowheads="1"/>
          </p:cNvSpPr>
          <p:nvPr/>
        </p:nvSpPr>
        <p:spPr bwMode="auto">
          <a:xfrm rot="16200000">
            <a:off x="3763169" y="8125619"/>
            <a:ext cx="49212" cy="50800"/>
          </a:xfrm>
          <a:prstGeom prst="ellipse">
            <a:avLst/>
          </a:prstGeom>
          <a:solidFill>
            <a:srgbClr val="000000"/>
          </a:solidFill>
          <a:ln w="12700">
            <a:solidFill>
              <a:srgbClr val="000000"/>
            </a:solidFill>
            <a:round/>
            <a:headEnd/>
            <a:tailEnd/>
          </a:ln>
        </p:spPr>
        <p:txBody>
          <a:bodyPr/>
          <a:lstStyle/>
          <a:p>
            <a:endParaRPr lang="en-US"/>
          </a:p>
        </p:txBody>
      </p:sp>
      <p:sp>
        <p:nvSpPr>
          <p:cNvPr id="71069" name="Line 2461"/>
          <p:cNvSpPr>
            <a:spLocks noChangeShapeType="1"/>
          </p:cNvSpPr>
          <p:nvPr/>
        </p:nvSpPr>
        <p:spPr bwMode="auto">
          <a:xfrm rot="16200000">
            <a:off x="3428207" y="8151019"/>
            <a:ext cx="1587"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70" name="Oval 2462"/>
          <p:cNvSpPr>
            <a:spLocks noChangeArrowheads="1"/>
          </p:cNvSpPr>
          <p:nvPr/>
        </p:nvSpPr>
        <p:spPr bwMode="auto">
          <a:xfrm rot="16200000">
            <a:off x="3404394" y="8125619"/>
            <a:ext cx="49212" cy="50800"/>
          </a:xfrm>
          <a:prstGeom prst="ellipse">
            <a:avLst/>
          </a:prstGeom>
          <a:solidFill>
            <a:srgbClr val="000000"/>
          </a:solidFill>
          <a:ln w="12700">
            <a:solidFill>
              <a:srgbClr val="000000"/>
            </a:solidFill>
            <a:round/>
            <a:headEnd/>
            <a:tailEnd/>
          </a:ln>
        </p:spPr>
        <p:txBody>
          <a:bodyPr/>
          <a:lstStyle/>
          <a:p>
            <a:endParaRPr lang="en-US"/>
          </a:p>
        </p:txBody>
      </p:sp>
      <p:sp>
        <p:nvSpPr>
          <p:cNvPr id="71071" name="Oval 2463"/>
          <p:cNvSpPr>
            <a:spLocks noChangeArrowheads="1"/>
          </p:cNvSpPr>
          <p:nvPr/>
        </p:nvSpPr>
        <p:spPr bwMode="auto">
          <a:xfrm rot="16200000">
            <a:off x="3413919" y="8125619"/>
            <a:ext cx="49212" cy="50800"/>
          </a:xfrm>
          <a:prstGeom prst="ellipse">
            <a:avLst/>
          </a:prstGeom>
          <a:solidFill>
            <a:srgbClr val="000000"/>
          </a:solidFill>
          <a:ln w="12700">
            <a:solidFill>
              <a:srgbClr val="000000"/>
            </a:solidFill>
            <a:round/>
            <a:headEnd/>
            <a:tailEnd/>
          </a:ln>
        </p:spPr>
        <p:txBody>
          <a:bodyPr/>
          <a:lstStyle/>
          <a:p>
            <a:endParaRPr lang="en-US"/>
          </a:p>
        </p:txBody>
      </p:sp>
      <p:sp>
        <p:nvSpPr>
          <p:cNvPr id="71072" name="Freeform 2464"/>
          <p:cNvSpPr>
            <a:spLocks/>
          </p:cNvSpPr>
          <p:nvPr/>
        </p:nvSpPr>
        <p:spPr bwMode="auto">
          <a:xfrm rot="16200000">
            <a:off x="3584575" y="8037513"/>
            <a:ext cx="39688" cy="239712"/>
          </a:xfrm>
          <a:custGeom>
            <a:avLst/>
            <a:gdLst>
              <a:gd name="T0" fmla="*/ 16 w 32"/>
              <a:gd name="T1" fmla="*/ 192 h 192"/>
              <a:gd name="T2" fmla="*/ 0 w 32"/>
              <a:gd name="T3" fmla="*/ 176 h 192"/>
              <a:gd name="T4" fmla="*/ 32 w 32"/>
              <a:gd name="T5" fmla="*/ 144 h 192"/>
              <a:gd name="T6" fmla="*/ 0 w 32"/>
              <a:gd name="T7" fmla="*/ 112 h 192"/>
              <a:gd name="T8" fmla="*/ 32 w 32"/>
              <a:gd name="T9" fmla="*/ 80 h 192"/>
              <a:gd name="T10" fmla="*/ 0 w 32"/>
              <a:gd name="T11" fmla="*/ 48 h 192"/>
              <a:gd name="T12" fmla="*/ 32 w 32"/>
              <a:gd name="T13" fmla="*/ 16 h 192"/>
              <a:gd name="T14" fmla="*/ 16 w 32"/>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92">
                <a:moveTo>
                  <a:pt x="16" y="192"/>
                </a:moveTo>
                <a:lnTo>
                  <a:pt x="0" y="176"/>
                </a:lnTo>
                <a:lnTo>
                  <a:pt x="32" y="144"/>
                </a:lnTo>
                <a:lnTo>
                  <a:pt x="0" y="112"/>
                </a:lnTo>
                <a:lnTo>
                  <a:pt x="32" y="80"/>
                </a:lnTo>
                <a:lnTo>
                  <a:pt x="0" y="48"/>
                </a:lnTo>
                <a:lnTo>
                  <a:pt x="32" y="16"/>
                </a:lnTo>
                <a:lnTo>
                  <a:pt x="16" y="0"/>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073" name="Line 2465"/>
          <p:cNvSpPr>
            <a:spLocks noChangeShapeType="1"/>
          </p:cNvSpPr>
          <p:nvPr/>
        </p:nvSpPr>
        <p:spPr bwMode="auto">
          <a:xfrm rot="16200000">
            <a:off x="3752057" y="8125619"/>
            <a:ext cx="1587" cy="603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74" name="Line 2466"/>
          <p:cNvSpPr>
            <a:spLocks noChangeShapeType="1"/>
          </p:cNvSpPr>
          <p:nvPr/>
        </p:nvSpPr>
        <p:spPr bwMode="auto">
          <a:xfrm rot="16200000" flipV="1">
            <a:off x="3454400" y="8128000"/>
            <a:ext cx="1588" cy="587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75" name="Rectangle 2467"/>
          <p:cNvSpPr>
            <a:spLocks noChangeArrowheads="1"/>
          </p:cNvSpPr>
          <p:nvPr/>
        </p:nvSpPr>
        <p:spPr bwMode="auto">
          <a:xfrm rot="16200000">
            <a:off x="3442494" y="827960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a:t>
            </a:r>
            <a:r>
              <a:rPr lang="en-US" altLang="ja-JP" sz="900" b="0">
                <a:solidFill>
                  <a:srgbClr val="000000"/>
                </a:solidFill>
                <a:latin typeface="Courier New" pitchFamily="49" charset="0"/>
                <a:ea typeface="MS PGothic" pitchFamily="34" charset="-128"/>
              </a:rPr>
              <a:t>13</a:t>
            </a:r>
            <a:endParaRPr lang="en-US" sz="900" b="0"/>
          </a:p>
        </p:txBody>
      </p:sp>
      <p:sp>
        <p:nvSpPr>
          <p:cNvPr id="71076" name="Rectangle 2468"/>
          <p:cNvSpPr>
            <a:spLocks noChangeArrowheads="1"/>
          </p:cNvSpPr>
          <p:nvPr/>
        </p:nvSpPr>
        <p:spPr bwMode="auto">
          <a:xfrm rot="16200000">
            <a:off x="3558382" y="827801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27</a:t>
            </a:r>
            <a:r>
              <a:rPr lang="en-US" sz="900" b="0">
                <a:solidFill>
                  <a:srgbClr val="000000"/>
                </a:solidFill>
                <a:latin typeface="Courier New" pitchFamily="49" charset="0"/>
              </a:rPr>
              <a:t>k</a:t>
            </a:r>
            <a:endParaRPr lang="en-US" sz="900" b="0"/>
          </a:p>
        </p:txBody>
      </p:sp>
      <p:sp>
        <p:nvSpPr>
          <p:cNvPr id="71077" name="Line 2469"/>
          <p:cNvSpPr>
            <a:spLocks noChangeShapeType="1"/>
          </p:cNvSpPr>
          <p:nvPr/>
        </p:nvSpPr>
        <p:spPr bwMode="auto">
          <a:xfrm rot="16200000">
            <a:off x="3295650" y="8156575"/>
            <a:ext cx="160338"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78" name="Line 2470"/>
          <p:cNvSpPr>
            <a:spLocks noChangeShapeType="1"/>
          </p:cNvSpPr>
          <p:nvPr/>
        </p:nvSpPr>
        <p:spPr bwMode="auto">
          <a:xfrm rot="16200000" flipV="1">
            <a:off x="3316288" y="8037513"/>
            <a:ext cx="39687" cy="39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79" name="Freeform 2471"/>
          <p:cNvSpPr>
            <a:spLocks/>
          </p:cNvSpPr>
          <p:nvPr/>
        </p:nvSpPr>
        <p:spPr bwMode="auto">
          <a:xfrm rot="16200000">
            <a:off x="3305175" y="8027988"/>
            <a:ext cx="20637" cy="20638"/>
          </a:xfrm>
          <a:custGeom>
            <a:avLst/>
            <a:gdLst>
              <a:gd name="T0" fmla="*/ 0 w 16"/>
              <a:gd name="T1" fmla="*/ 0 h 16"/>
              <a:gd name="T2" fmla="*/ 16 w 16"/>
              <a:gd name="T3" fmla="*/ 0 h 16"/>
              <a:gd name="T4" fmla="*/ 16 w 16"/>
              <a:gd name="T5" fmla="*/ 16 h 16"/>
              <a:gd name="T6" fmla="*/ 0 w 16"/>
              <a:gd name="T7" fmla="*/ 0 h 16"/>
            </a:gdLst>
            <a:ahLst/>
            <a:cxnLst>
              <a:cxn ang="0">
                <a:pos x="T0" y="T1"/>
              </a:cxn>
              <a:cxn ang="0">
                <a:pos x="T2" y="T3"/>
              </a:cxn>
              <a:cxn ang="0">
                <a:pos x="T4" y="T5"/>
              </a:cxn>
              <a:cxn ang="0">
                <a:pos x="T6" y="T7"/>
              </a:cxn>
            </a:cxnLst>
            <a:rect l="0" t="0" r="r" b="b"/>
            <a:pathLst>
              <a:path w="16" h="16">
                <a:moveTo>
                  <a:pt x="0" y="0"/>
                </a:moveTo>
                <a:lnTo>
                  <a:pt x="16" y="0"/>
                </a:lnTo>
                <a:lnTo>
                  <a:pt x="16" y="16"/>
                </a:lnTo>
                <a:lnTo>
                  <a:pt x="0" y="0"/>
                </a:lnTo>
                <a:close/>
              </a:path>
            </a:pathLst>
          </a:custGeom>
          <a:solidFill>
            <a:srgbClr val="000000"/>
          </a:solidFill>
          <a:ln w="12700">
            <a:solidFill>
              <a:srgbClr val="000000"/>
            </a:solidFill>
            <a:prstDash val="solid"/>
            <a:round/>
            <a:headEnd/>
            <a:tailEnd/>
          </a:ln>
        </p:spPr>
        <p:txBody>
          <a:bodyPr/>
          <a:lstStyle/>
          <a:p>
            <a:endParaRPr lang="en-US"/>
          </a:p>
        </p:txBody>
      </p:sp>
      <p:sp>
        <p:nvSpPr>
          <p:cNvPr id="71080" name="Freeform 2472"/>
          <p:cNvSpPr>
            <a:spLocks/>
          </p:cNvSpPr>
          <p:nvPr/>
        </p:nvSpPr>
        <p:spPr bwMode="auto">
          <a:xfrm rot="16200000">
            <a:off x="3253582" y="8116094"/>
            <a:ext cx="160337" cy="79375"/>
          </a:xfrm>
          <a:custGeom>
            <a:avLst/>
            <a:gdLst>
              <a:gd name="T0" fmla="*/ 64 w 128"/>
              <a:gd name="T1" fmla="*/ 64 h 64"/>
              <a:gd name="T2" fmla="*/ 0 w 128"/>
              <a:gd name="T3" fmla="*/ 0 h 64"/>
              <a:gd name="T4" fmla="*/ 128 w 128"/>
              <a:gd name="T5" fmla="*/ 0 h 64"/>
              <a:gd name="T6" fmla="*/ 64 w 128"/>
              <a:gd name="T7" fmla="*/ 64 h 64"/>
            </a:gdLst>
            <a:ahLst/>
            <a:cxnLst>
              <a:cxn ang="0">
                <a:pos x="T0" y="T1"/>
              </a:cxn>
              <a:cxn ang="0">
                <a:pos x="T2" y="T3"/>
              </a:cxn>
              <a:cxn ang="0">
                <a:pos x="T4" y="T5"/>
              </a:cxn>
              <a:cxn ang="0">
                <a:pos x="T6" y="T7"/>
              </a:cxn>
            </a:cxnLst>
            <a:rect l="0" t="0" r="r" b="b"/>
            <a:pathLst>
              <a:path w="128" h="64">
                <a:moveTo>
                  <a:pt x="64" y="64"/>
                </a:moveTo>
                <a:lnTo>
                  <a:pt x="0" y="0"/>
                </a:lnTo>
                <a:lnTo>
                  <a:pt x="128" y="0"/>
                </a:lnTo>
                <a:lnTo>
                  <a:pt x="64" y="64"/>
                </a:lnTo>
                <a:close/>
              </a:path>
            </a:pathLst>
          </a:custGeom>
          <a:solidFill>
            <a:srgbClr val="FF0000"/>
          </a:solidFill>
          <a:ln w="12700">
            <a:solidFill>
              <a:srgbClr val="000000"/>
            </a:solidFill>
            <a:prstDash val="solid"/>
            <a:round/>
            <a:headEnd/>
            <a:tailEnd/>
          </a:ln>
        </p:spPr>
        <p:txBody>
          <a:bodyPr/>
          <a:lstStyle/>
          <a:p>
            <a:endParaRPr lang="en-US"/>
          </a:p>
        </p:txBody>
      </p:sp>
      <p:sp>
        <p:nvSpPr>
          <p:cNvPr id="71081" name="Line 2473"/>
          <p:cNvSpPr>
            <a:spLocks noChangeShapeType="1"/>
          </p:cNvSpPr>
          <p:nvPr/>
        </p:nvSpPr>
        <p:spPr bwMode="auto">
          <a:xfrm rot="16200000" flipV="1">
            <a:off x="3263107" y="8125619"/>
            <a:ext cx="1587" cy="603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82" name="Line 2474"/>
          <p:cNvSpPr>
            <a:spLocks noChangeShapeType="1"/>
          </p:cNvSpPr>
          <p:nvPr/>
        </p:nvSpPr>
        <p:spPr bwMode="auto">
          <a:xfrm rot="16200000">
            <a:off x="3402807" y="8125619"/>
            <a:ext cx="1587" cy="603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83" name="Rectangle 2475"/>
          <p:cNvSpPr>
            <a:spLocks noChangeArrowheads="1"/>
          </p:cNvSpPr>
          <p:nvPr/>
        </p:nvSpPr>
        <p:spPr bwMode="auto">
          <a:xfrm rot="16200000">
            <a:off x="3233738" y="8281988"/>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D7</a:t>
            </a:r>
            <a:endParaRPr lang="en-US" sz="900" b="0"/>
          </a:p>
        </p:txBody>
      </p:sp>
      <p:sp>
        <p:nvSpPr>
          <p:cNvPr id="71084" name="Rectangle 2476"/>
          <p:cNvSpPr>
            <a:spLocks noChangeArrowheads="1"/>
          </p:cNvSpPr>
          <p:nvPr/>
        </p:nvSpPr>
        <p:spPr bwMode="auto">
          <a:xfrm rot="16200000">
            <a:off x="3369469" y="8258969"/>
            <a:ext cx="6826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a:t>
            </a:r>
            <a:endParaRPr lang="en-US" sz="900" b="0"/>
          </a:p>
        </p:txBody>
      </p:sp>
      <p:sp>
        <p:nvSpPr>
          <p:cNvPr id="71085" name="Line 2477"/>
          <p:cNvSpPr>
            <a:spLocks noChangeShapeType="1"/>
          </p:cNvSpPr>
          <p:nvPr/>
        </p:nvSpPr>
        <p:spPr bwMode="auto">
          <a:xfrm rot="16200000" flipV="1">
            <a:off x="5808663" y="7599363"/>
            <a:ext cx="1587" cy="6873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86" name="Oval 2478"/>
          <p:cNvSpPr>
            <a:spLocks noChangeArrowheads="1"/>
          </p:cNvSpPr>
          <p:nvPr/>
        </p:nvSpPr>
        <p:spPr bwMode="auto">
          <a:xfrm rot="16200000">
            <a:off x="6130925" y="7913688"/>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087" name="Oval 2479"/>
          <p:cNvSpPr>
            <a:spLocks noChangeArrowheads="1"/>
          </p:cNvSpPr>
          <p:nvPr/>
        </p:nvSpPr>
        <p:spPr bwMode="auto">
          <a:xfrm rot="16200000">
            <a:off x="5445919" y="7914481"/>
            <a:ext cx="50800" cy="52388"/>
          </a:xfrm>
          <a:prstGeom prst="ellipse">
            <a:avLst/>
          </a:prstGeom>
          <a:solidFill>
            <a:srgbClr val="000000"/>
          </a:solidFill>
          <a:ln w="11113">
            <a:solidFill>
              <a:srgbClr val="000000"/>
            </a:solidFill>
            <a:round/>
            <a:headEnd/>
            <a:tailEnd/>
          </a:ln>
        </p:spPr>
        <p:txBody>
          <a:bodyPr/>
          <a:lstStyle/>
          <a:p>
            <a:endParaRPr lang="en-US"/>
          </a:p>
        </p:txBody>
      </p:sp>
      <p:sp>
        <p:nvSpPr>
          <p:cNvPr id="71088" name="Line 2480"/>
          <p:cNvSpPr>
            <a:spLocks noChangeShapeType="1"/>
          </p:cNvSpPr>
          <p:nvPr/>
        </p:nvSpPr>
        <p:spPr bwMode="auto">
          <a:xfrm rot="16200000">
            <a:off x="6157119" y="7374731"/>
            <a:ext cx="1588" cy="95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89" name="Line 2481"/>
          <p:cNvSpPr>
            <a:spLocks noChangeShapeType="1"/>
          </p:cNvSpPr>
          <p:nvPr/>
        </p:nvSpPr>
        <p:spPr bwMode="auto">
          <a:xfrm rot="16200000">
            <a:off x="6014244" y="7231856"/>
            <a:ext cx="298450"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90" name="Oval 2482"/>
          <p:cNvSpPr>
            <a:spLocks noChangeArrowheads="1"/>
          </p:cNvSpPr>
          <p:nvPr/>
        </p:nvSpPr>
        <p:spPr bwMode="auto">
          <a:xfrm rot="16200000">
            <a:off x="6131719" y="7349332"/>
            <a:ext cx="52387" cy="50800"/>
          </a:xfrm>
          <a:prstGeom prst="ellipse">
            <a:avLst/>
          </a:prstGeom>
          <a:solidFill>
            <a:srgbClr val="000000"/>
          </a:solidFill>
          <a:ln w="11113">
            <a:solidFill>
              <a:srgbClr val="000000"/>
            </a:solidFill>
            <a:round/>
            <a:headEnd/>
            <a:tailEnd/>
          </a:ln>
        </p:spPr>
        <p:txBody>
          <a:bodyPr/>
          <a:lstStyle/>
          <a:p>
            <a:endParaRPr lang="en-US"/>
          </a:p>
        </p:txBody>
      </p:sp>
      <p:sp>
        <p:nvSpPr>
          <p:cNvPr id="71091" name="Oval 2483"/>
          <p:cNvSpPr>
            <a:spLocks noChangeArrowheads="1"/>
          </p:cNvSpPr>
          <p:nvPr/>
        </p:nvSpPr>
        <p:spPr bwMode="auto">
          <a:xfrm rot="16200000">
            <a:off x="6142832" y="7052469"/>
            <a:ext cx="50800" cy="52387"/>
          </a:xfrm>
          <a:prstGeom prst="ellipse">
            <a:avLst/>
          </a:prstGeom>
          <a:solidFill>
            <a:srgbClr val="000000"/>
          </a:solidFill>
          <a:ln w="11113">
            <a:solidFill>
              <a:srgbClr val="000000"/>
            </a:solidFill>
            <a:round/>
            <a:headEnd/>
            <a:tailEnd/>
          </a:ln>
        </p:spPr>
        <p:txBody>
          <a:bodyPr/>
          <a:lstStyle/>
          <a:p>
            <a:endParaRPr lang="en-US"/>
          </a:p>
        </p:txBody>
      </p:sp>
      <p:sp>
        <p:nvSpPr>
          <p:cNvPr id="71092" name="Line 2484"/>
          <p:cNvSpPr>
            <a:spLocks noChangeShapeType="1"/>
          </p:cNvSpPr>
          <p:nvPr/>
        </p:nvSpPr>
        <p:spPr bwMode="auto">
          <a:xfrm rot="16200000" flipH="1">
            <a:off x="6149181" y="7744619"/>
            <a:ext cx="9525"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93" name="Oval 2485"/>
          <p:cNvSpPr>
            <a:spLocks noChangeArrowheads="1"/>
          </p:cNvSpPr>
          <p:nvPr/>
        </p:nvSpPr>
        <p:spPr bwMode="auto">
          <a:xfrm rot="16200000">
            <a:off x="6131719" y="7708107"/>
            <a:ext cx="52387" cy="50800"/>
          </a:xfrm>
          <a:prstGeom prst="ellipse">
            <a:avLst/>
          </a:prstGeom>
          <a:solidFill>
            <a:srgbClr val="000000"/>
          </a:solidFill>
          <a:ln w="11113">
            <a:solidFill>
              <a:srgbClr val="000000"/>
            </a:solidFill>
            <a:round/>
            <a:headEnd/>
            <a:tailEnd/>
          </a:ln>
        </p:spPr>
        <p:txBody>
          <a:bodyPr/>
          <a:lstStyle/>
          <a:p>
            <a:endParaRPr lang="en-US"/>
          </a:p>
        </p:txBody>
      </p:sp>
      <p:sp>
        <p:nvSpPr>
          <p:cNvPr id="71094" name="Oval 2486"/>
          <p:cNvSpPr>
            <a:spLocks noChangeArrowheads="1"/>
          </p:cNvSpPr>
          <p:nvPr/>
        </p:nvSpPr>
        <p:spPr bwMode="auto">
          <a:xfrm rot="16200000">
            <a:off x="6131719" y="7717632"/>
            <a:ext cx="52387" cy="50800"/>
          </a:xfrm>
          <a:prstGeom prst="ellipse">
            <a:avLst/>
          </a:prstGeom>
          <a:solidFill>
            <a:srgbClr val="000000"/>
          </a:solidFill>
          <a:ln w="11113">
            <a:solidFill>
              <a:srgbClr val="000000"/>
            </a:solidFill>
            <a:round/>
            <a:headEnd/>
            <a:tailEnd/>
          </a:ln>
        </p:spPr>
        <p:txBody>
          <a:bodyPr/>
          <a:lstStyle/>
          <a:p>
            <a:endParaRPr lang="en-US"/>
          </a:p>
        </p:txBody>
      </p:sp>
      <p:sp>
        <p:nvSpPr>
          <p:cNvPr id="71095" name="Line 2487"/>
          <p:cNvSpPr>
            <a:spLocks noChangeShapeType="1"/>
          </p:cNvSpPr>
          <p:nvPr/>
        </p:nvSpPr>
        <p:spPr bwMode="auto">
          <a:xfrm rot="16200000" flipH="1">
            <a:off x="4575175" y="7808913"/>
            <a:ext cx="1004887"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96" name="Oval 2488"/>
          <p:cNvSpPr>
            <a:spLocks noChangeArrowheads="1"/>
          </p:cNvSpPr>
          <p:nvPr/>
        </p:nvSpPr>
        <p:spPr bwMode="auto">
          <a:xfrm rot="16200000">
            <a:off x="5056188" y="7278688"/>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097" name="Oval 2489"/>
          <p:cNvSpPr>
            <a:spLocks noChangeArrowheads="1"/>
          </p:cNvSpPr>
          <p:nvPr/>
        </p:nvSpPr>
        <p:spPr bwMode="auto">
          <a:xfrm rot="16200000">
            <a:off x="5054600" y="8281988"/>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098" name="Line 2490"/>
          <p:cNvSpPr>
            <a:spLocks noChangeShapeType="1"/>
          </p:cNvSpPr>
          <p:nvPr/>
        </p:nvSpPr>
        <p:spPr bwMode="auto">
          <a:xfrm rot="16200000" flipH="1">
            <a:off x="5285582" y="7749381"/>
            <a:ext cx="1149350"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099" name="Oval 2491"/>
          <p:cNvSpPr>
            <a:spLocks noChangeArrowheads="1"/>
          </p:cNvSpPr>
          <p:nvPr/>
        </p:nvSpPr>
        <p:spPr bwMode="auto">
          <a:xfrm rot="16200000">
            <a:off x="5838825" y="7145338"/>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100" name="Oval 2492"/>
          <p:cNvSpPr>
            <a:spLocks noChangeArrowheads="1"/>
          </p:cNvSpPr>
          <p:nvPr/>
        </p:nvSpPr>
        <p:spPr bwMode="auto">
          <a:xfrm rot="16200000">
            <a:off x="5836444" y="8290719"/>
            <a:ext cx="52388" cy="50800"/>
          </a:xfrm>
          <a:prstGeom prst="ellipse">
            <a:avLst/>
          </a:prstGeom>
          <a:solidFill>
            <a:srgbClr val="000000"/>
          </a:solidFill>
          <a:ln w="11113">
            <a:solidFill>
              <a:srgbClr val="000000"/>
            </a:solidFill>
            <a:round/>
            <a:headEnd/>
            <a:tailEnd/>
          </a:ln>
        </p:spPr>
        <p:txBody>
          <a:bodyPr/>
          <a:lstStyle/>
          <a:p>
            <a:endParaRPr lang="en-US"/>
          </a:p>
        </p:txBody>
      </p:sp>
      <p:sp>
        <p:nvSpPr>
          <p:cNvPr id="71101" name="Line 2493"/>
          <p:cNvSpPr>
            <a:spLocks noChangeShapeType="1"/>
          </p:cNvSpPr>
          <p:nvPr/>
        </p:nvSpPr>
        <p:spPr bwMode="auto">
          <a:xfrm rot="16200000">
            <a:off x="6307932" y="6365081"/>
            <a:ext cx="82550"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02" name="Line 2494"/>
          <p:cNvSpPr>
            <a:spLocks noChangeShapeType="1"/>
          </p:cNvSpPr>
          <p:nvPr/>
        </p:nvSpPr>
        <p:spPr bwMode="auto">
          <a:xfrm rot="16200000" flipV="1">
            <a:off x="5906294" y="5880894"/>
            <a:ext cx="1588" cy="882650"/>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03" name="Line 2495"/>
          <p:cNvSpPr>
            <a:spLocks noChangeShapeType="1"/>
          </p:cNvSpPr>
          <p:nvPr/>
        </p:nvSpPr>
        <p:spPr bwMode="auto">
          <a:xfrm rot="16200000" flipH="1">
            <a:off x="4466432" y="7323931"/>
            <a:ext cx="2000250"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04" name="Oval 2496"/>
          <p:cNvSpPr>
            <a:spLocks noChangeArrowheads="1"/>
          </p:cNvSpPr>
          <p:nvPr/>
        </p:nvSpPr>
        <p:spPr bwMode="auto">
          <a:xfrm rot="16200000">
            <a:off x="6328568" y="6374607"/>
            <a:ext cx="49213" cy="50800"/>
          </a:xfrm>
          <a:prstGeom prst="ellipse">
            <a:avLst/>
          </a:prstGeom>
          <a:solidFill>
            <a:srgbClr val="000000"/>
          </a:solidFill>
          <a:ln w="11113">
            <a:solidFill>
              <a:srgbClr val="000000"/>
            </a:solidFill>
            <a:round/>
            <a:headEnd/>
            <a:tailEnd/>
          </a:ln>
        </p:spPr>
        <p:txBody>
          <a:bodyPr/>
          <a:lstStyle/>
          <a:p>
            <a:endParaRPr lang="en-US"/>
          </a:p>
        </p:txBody>
      </p:sp>
      <p:sp>
        <p:nvSpPr>
          <p:cNvPr id="71105" name="Oval 2497"/>
          <p:cNvSpPr>
            <a:spLocks noChangeArrowheads="1"/>
          </p:cNvSpPr>
          <p:nvPr/>
        </p:nvSpPr>
        <p:spPr bwMode="auto">
          <a:xfrm rot="16200000">
            <a:off x="5445125" y="8291513"/>
            <a:ext cx="52387" cy="52388"/>
          </a:xfrm>
          <a:prstGeom prst="ellipse">
            <a:avLst/>
          </a:prstGeom>
          <a:solidFill>
            <a:srgbClr val="000000"/>
          </a:solidFill>
          <a:ln w="11113">
            <a:solidFill>
              <a:srgbClr val="000000"/>
            </a:solidFill>
            <a:round/>
            <a:headEnd/>
            <a:tailEnd/>
          </a:ln>
        </p:spPr>
        <p:txBody>
          <a:bodyPr/>
          <a:lstStyle/>
          <a:p>
            <a:endParaRPr lang="en-US"/>
          </a:p>
        </p:txBody>
      </p:sp>
      <p:sp>
        <p:nvSpPr>
          <p:cNvPr id="71106" name="Line 2498"/>
          <p:cNvSpPr>
            <a:spLocks noChangeShapeType="1"/>
          </p:cNvSpPr>
          <p:nvPr/>
        </p:nvSpPr>
        <p:spPr bwMode="auto">
          <a:xfrm rot="16200000">
            <a:off x="5595144" y="6606381"/>
            <a:ext cx="400050"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07" name="Line 2499"/>
          <p:cNvSpPr>
            <a:spLocks noChangeShapeType="1"/>
          </p:cNvSpPr>
          <p:nvPr/>
        </p:nvSpPr>
        <p:spPr bwMode="auto">
          <a:xfrm rot="16200000">
            <a:off x="5977731" y="6220619"/>
            <a:ext cx="1588" cy="368300"/>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08" name="Oval 2500"/>
          <p:cNvSpPr>
            <a:spLocks noChangeArrowheads="1"/>
          </p:cNvSpPr>
          <p:nvPr/>
        </p:nvSpPr>
        <p:spPr bwMode="auto">
          <a:xfrm rot="16200000">
            <a:off x="5772944" y="6774657"/>
            <a:ext cx="52387" cy="50800"/>
          </a:xfrm>
          <a:prstGeom prst="ellipse">
            <a:avLst/>
          </a:prstGeom>
          <a:solidFill>
            <a:srgbClr val="000000"/>
          </a:solidFill>
          <a:ln w="11113">
            <a:solidFill>
              <a:srgbClr val="000000"/>
            </a:solidFill>
            <a:round/>
            <a:headEnd/>
            <a:tailEnd/>
          </a:ln>
        </p:spPr>
        <p:txBody>
          <a:bodyPr/>
          <a:lstStyle/>
          <a:p>
            <a:endParaRPr lang="en-US"/>
          </a:p>
        </p:txBody>
      </p:sp>
      <p:sp>
        <p:nvSpPr>
          <p:cNvPr id="71109" name="Oval 2501"/>
          <p:cNvSpPr>
            <a:spLocks noChangeArrowheads="1"/>
          </p:cNvSpPr>
          <p:nvPr/>
        </p:nvSpPr>
        <p:spPr bwMode="auto">
          <a:xfrm rot="16200000">
            <a:off x="6143625" y="6373813"/>
            <a:ext cx="49213" cy="52387"/>
          </a:xfrm>
          <a:prstGeom prst="ellipse">
            <a:avLst/>
          </a:prstGeom>
          <a:solidFill>
            <a:srgbClr val="000000"/>
          </a:solidFill>
          <a:ln w="11113">
            <a:solidFill>
              <a:srgbClr val="000000"/>
            </a:solidFill>
            <a:round/>
            <a:headEnd/>
            <a:tailEnd/>
          </a:ln>
        </p:spPr>
        <p:txBody>
          <a:bodyPr/>
          <a:lstStyle/>
          <a:p>
            <a:endParaRPr lang="en-US"/>
          </a:p>
        </p:txBody>
      </p:sp>
      <p:sp>
        <p:nvSpPr>
          <p:cNvPr id="71110" name="Line 2502"/>
          <p:cNvSpPr>
            <a:spLocks noChangeShapeType="1"/>
          </p:cNvSpPr>
          <p:nvPr/>
        </p:nvSpPr>
        <p:spPr bwMode="auto">
          <a:xfrm rot="16200000">
            <a:off x="5855494" y="7169944"/>
            <a:ext cx="9525"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11" name="Oval 2503"/>
          <p:cNvSpPr>
            <a:spLocks noChangeArrowheads="1"/>
          </p:cNvSpPr>
          <p:nvPr/>
        </p:nvSpPr>
        <p:spPr bwMode="auto">
          <a:xfrm rot="16200000">
            <a:off x="5838825" y="7145338"/>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112" name="Oval 2504"/>
          <p:cNvSpPr>
            <a:spLocks noChangeArrowheads="1"/>
          </p:cNvSpPr>
          <p:nvPr/>
        </p:nvSpPr>
        <p:spPr bwMode="auto">
          <a:xfrm rot="16200000">
            <a:off x="5772944" y="7133432"/>
            <a:ext cx="52387" cy="50800"/>
          </a:xfrm>
          <a:prstGeom prst="ellipse">
            <a:avLst/>
          </a:prstGeom>
          <a:solidFill>
            <a:srgbClr val="000000"/>
          </a:solidFill>
          <a:ln w="11113">
            <a:solidFill>
              <a:srgbClr val="000000"/>
            </a:solidFill>
            <a:round/>
            <a:headEnd/>
            <a:tailEnd/>
          </a:ln>
        </p:spPr>
        <p:txBody>
          <a:bodyPr/>
          <a:lstStyle/>
          <a:p>
            <a:endParaRPr lang="en-US"/>
          </a:p>
        </p:txBody>
      </p:sp>
      <p:sp>
        <p:nvSpPr>
          <p:cNvPr id="71113" name="Line 2505"/>
          <p:cNvSpPr>
            <a:spLocks noChangeShapeType="1"/>
          </p:cNvSpPr>
          <p:nvPr/>
        </p:nvSpPr>
        <p:spPr bwMode="auto">
          <a:xfrm rot="16200000" flipH="1">
            <a:off x="6236494" y="7195344"/>
            <a:ext cx="225425"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14" name="Line 2506"/>
          <p:cNvSpPr>
            <a:spLocks noChangeShapeType="1"/>
          </p:cNvSpPr>
          <p:nvPr/>
        </p:nvSpPr>
        <p:spPr bwMode="auto">
          <a:xfrm rot="16200000" flipV="1">
            <a:off x="4594225" y="5553075"/>
            <a:ext cx="1588" cy="35067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15" name="Oval 2507"/>
          <p:cNvSpPr>
            <a:spLocks noChangeArrowheads="1"/>
          </p:cNvSpPr>
          <p:nvPr/>
        </p:nvSpPr>
        <p:spPr bwMode="auto">
          <a:xfrm rot="16200000">
            <a:off x="6327775" y="7053263"/>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116" name="Oval 2508"/>
          <p:cNvSpPr>
            <a:spLocks noChangeArrowheads="1"/>
          </p:cNvSpPr>
          <p:nvPr/>
        </p:nvSpPr>
        <p:spPr bwMode="auto">
          <a:xfrm rot="16200000">
            <a:off x="2820194" y="7279482"/>
            <a:ext cx="50800" cy="49212"/>
          </a:xfrm>
          <a:prstGeom prst="ellipse">
            <a:avLst/>
          </a:prstGeom>
          <a:solidFill>
            <a:srgbClr val="000000"/>
          </a:solidFill>
          <a:ln w="11113">
            <a:solidFill>
              <a:srgbClr val="000000"/>
            </a:solidFill>
            <a:round/>
            <a:headEnd/>
            <a:tailEnd/>
          </a:ln>
        </p:spPr>
        <p:txBody>
          <a:bodyPr/>
          <a:lstStyle/>
          <a:p>
            <a:endParaRPr lang="en-US"/>
          </a:p>
        </p:txBody>
      </p:sp>
      <p:sp>
        <p:nvSpPr>
          <p:cNvPr id="71117" name="Line 2509"/>
          <p:cNvSpPr>
            <a:spLocks noChangeShapeType="1"/>
          </p:cNvSpPr>
          <p:nvPr/>
        </p:nvSpPr>
        <p:spPr bwMode="auto">
          <a:xfrm rot="16200000">
            <a:off x="4716463" y="5624512"/>
            <a:ext cx="1588" cy="3078163"/>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18" name="Line 2510"/>
          <p:cNvSpPr>
            <a:spLocks noChangeShapeType="1"/>
          </p:cNvSpPr>
          <p:nvPr/>
        </p:nvSpPr>
        <p:spPr bwMode="auto">
          <a:xfrm rot="16200000">
            <a:off x="6215857" y="7123906"/>
            <a:ext cx="82550"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19" name="Oval 2511"/>
          <p:cNvSpPr>
            <a:spLocks noChangeArrowheads="1"/>
          </p:cNvSpPr>
          <p:nvPr/>
        </p:nvSpPr>
        <p:spPr bwMode="auto">
          <a:xfrm rot="21600000">
            <a:off x="2349500" y="4795838"/>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71120" name="Line 2512"/>
          <p:cNvSpPr>
            <a:spLocks noChangeShapeType="1"/>
          </p:cNvSpPr>
          <p:nvPr/>
        </p:nvSpPr>
        <p:spPr bwMode="auto">
          <a:xfrm rot="21600000">
            <a:off x="2287588" y="4940300"/>
            <a:ext cx="1635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21" name="Line 2513"/>
          <p:cNvSpPr>
            <a:spLocks noChangeShapeType="1"/>
          </p:cNvSpPr>
          <p:nvPr/>
        </p:nvSpPr>
        <p:spPr bwMode="auto">
          <a:xfrm rot="21600000">
            <a:off x="2287588" y="4878388"/>
            <a:ext cx="16351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22" name="Line 2514"/>
          <p:cNvSpPr>
            <a:spLocks noChangeShapeType="1"/>
          </p:cNvSpPr>
          <p:nvPr/>
        </p:nvSpPr>
        <p:spPr bwMode="auto">
          <a:xfrm rot="21600000">
            <a:off x="2370138" y="4940300"/>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23" name="Line 2515"/>
          <p:cNvSpPr>
            <a:spLocks noChangeShapeType="1"/>
          </p:cNvSpPr>
          <p:nvPr/>
        </p:nvSpPr>
        <p:spPr bwMode="auto">
          <a:xfrm flipV="1">
            <a:off x="2370138" y="4816475"/>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24" name="Oval 2516"/>
          <p:cNvSpPr>
            <a:spLocks noChangeArrowheads="1"/>
          </p:cNvSpPr>
          <p:nvPr/>
        </p:nvSpPr>
        <p:spPr bwMode="auto">
          <a:xfrm rot="21600000">
            <a:off x="2346325" y="4983163"/>
            <a:ext cx="52388" cy="52387"/>
          </a:xfrm>
          <a:prstGeom prst="ellipse">
            <a:avLst/>
          </a:prstGeom>
          <a:solidFill>
            <a:srgbClr val="000000"/>
          </a:solidFill>
          <a:ln w="11113">
            <a:solidFill>
              <a:srgbClr val="000000"/>
            </a:solidFill>
            <a:round/>
            <a:headEnd/>
            <a:tailEnd/>
          </a:ln>
        </p:spPr>
        <p:txBody>
          <a:bodyPr/>
          <a:lstStyle/>
          <a:p>
            <a:endParaRPr lang="en-US"/>
          </a:p>
        </p:txBody>
      </p:sp>
      <p:sp>
        <p:nvSpPr>
          <p:cNvPr id="71125" name="Oval 2517"/>
          <p:cNvSpPr>
            <a:spLocks noChangeArrowheads="1"/>
          </p:cNvSpPr>
          <p:nvPr/>
        </p:nvSpPr>
        <p:spPr bwMode="auto">
          <a:xfrm rot="16200000">
            <a:off x="6235700" y="7053263"/>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126" name="Line 2518"/>
          <p:cNvSpPr>
            <a:spLocks noChangeShapeType="1"/>
          </p:cNvSpPr>
          <p:nvPr/>
        </p:nvSpPr>
        <p:spPr bwMode="auto">
          <a:xfrm rot="16200000" flipV="1">
            <a:off x="6152356" y="7717632"/>
            <a:ext cx="1587" cy="165100"/>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27" name="Line 2519"/>
          <p:cNvSpPr>
            <a:spLocks noChangeShapeType="1"/>
          </p:cNvSpPr>
          <p:nvPr/>
        </p:nvSpPr>
        <p:spPr bwMode="auto">
          <a:xfrm rot="16200000" flipH="1" flipV="1">
            <a:off x="6030119" y="7820819"/>
            <a:ext cx="39687" cy="4127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28" name="Freeform 2520"/>
          <p:cNvSpPr>
            <a:spLocks/>
          </p:cNvSpPr>
          <p:nvPr/>
        </p:nvSpPr>
        <p:spPr bwMode="auto">
          <a:xfrm rot="16200000">
            <a:off x="6019800" y="7850188"/>
            <a:ext cx="20637" cy="20638"/>
          </a:xfrm>
          <a:custGeom>
            <a:avLst/>
            <a:gdLst>
              <a:gd name="T0" fmla="*/ 0 w 14"/>
              <a:gd name="T1" fmla="*/ 14 h 14"/>
              <a:gd name="T2" fmla="*/ 0 w 14"/>
              <a:gd name="T3" fmla="*/ 0 h 14"/>
              <a:gd name="T4" fmla="*/ 14 w 14"/>
              <a:gd name="T5" fmla="*/ 0 h 14"/>
              <a:gd name="T6" fmla="*/ 0 w 14"/>
              <a:gd name="T7" fmla="*/ 14 h 14"/>
            </a:gdLst>
            <a:ahLst/>
            <a:cxnLst>
              <a:cxn ang="0">
                <a:pos x="T0" y="T1"/>
              </a:cxn>
              <a:cxn ang="0">
                <a:pos x="T2" y="T3"/>
              </a:cxn>
              <a:cxn ang="0">
                <a:pos x="T4" y="T5"/>
              </a:cxn>
              <a:cxn ang="0">
                <a:pos x="T6" y="T7"/>
              </a:cxn>
            </a:cxnLst>
            <a:rect l="0" t="0" r="r" b="b"/>
            <a:pathLst>
              <a:path w="14" h="14">
                <a:moveTo>
                  <a:pt x="0" y="14"/>
                </a:moveTo>
                <a:lnTo>
                  <a:pt x="0" y="0"/>
                </a:lnTo>
                <a:lnTo>
                  <a:pt x="14" y="0"/>
                </a:lnTo>
                <a:lnTo>
                  <a:pt x="0" y="14"/>
                </a:lnTo>
                <a:close/>
              </a:path>
            </a:pathLst>
          </a:custGeom>
          <a:solidFill>
            <a:srgbClr val="000000"/>
          </a:solidFill>
          <a:ln w="11113">
            <a:solidFill>
              <a:srgbClr val="000000"/>
            </a:solidFill>
            <a:prstDash val="solid"/>
            <a:round/>
            <a:headEnd/>
            <a:tailEnd/>
          </a:ln>
        </p:spPr>
        <p:txBody>
          <a:bodyPr/>
          <a:lstStyle/>
          <a:p>
            <a:endParaRPr lang="en-US"/>
          </a:p>
        </p:txBody>
      </p:sp>
      <p:sp>
        <p:nvSpPr>
          <p:cNvPr id="71129" name="Freeform 2521"/>
          <p:cNvSpPr>
            <a:spLocks/>
          </p:cNvSpPr>
          <p:nvPr/>
        </p:nvSpPr>
        <p:spPr bwMode="auto">
          <a:xfrm rot="16200000">
            <a:off x="6112668" y="7758907"/>
            <a:ext cx="80963" cy="165100"/>
          </a:xfrm>
          <a:custGeom>
            <a:avLst/>
            <a:gdLst>
              <a:gd name="T0" fmla="*/ 55 w 55"/>
              <a:gd name="T1" fmla="*/ 55 h 111"/>
              <a:gd name="T2" fmla="*/ 0 w 55"/>
              <a:gd name="T3" fmla="*/ 111 h 111"/>
              <a:gd name="T4" fmla="*/ 0 w 55"/>
              <a:gd name="T5" fmla="*/ 0 h 111"/>
              <a:gd name="T6" fmla="*/ 55 w 55"/>
              <a:gd name="T7" fmla="*/ 55 h 111"/>
            </a:gdLst>
            <a:ahLst/>
            <a:cxnLst>
              <a:cxn ang="0">
                <a:pos x="T0" y="T1"/>
              </a:cxn>
              <a:cxn ang="0">
                <a:pos x="T2" y="T3"/>
              </a:cxn>
              <a:cxn ang="0">
                <a:pos x="T4" y="T5"/>
              </a:cxn>
              <a:cxn ang="0">
                <a:pos x="T6" y="T7"/>
              </a:cxn>
            </a:cxnLst>
            <a:rect l="0" t="0" r="r" b="b"/>
            <a:pathLst>
              <a:path w="55" h="111">
                <a:moveTo>
                  <a:pt x="55" y="55"/>
                </a:moveTo>
                <a:lnTo>
                  <a:pt x="0" y="111"/>
                </a:lnTo>
                <a:lnTo>
                  <a:pt x="0" y="0"/>
                </a:lnTo>
                <a:lnTo>
                  <a:pt x="55" y="55"/>
                </a:lnTo>
                <a:close/>
              </a:path>
            </a:pathLst>
          </a:custGeom>
          <a:solidFill>
            <a:srgbClr val="00FF00"/>
          </a:solidFill>
          <a:ln w="11113">
            <a:solidFill>
              <a:srgbClr val="000000"/>
            </a:solidFill>
            <a:prstDash val="solid"/>
            <a:round/>
            <a:headEnd/>
            <a:tailEnd/>
          </a:ln>
        </p:spPr>
        <p:txBody>
          <a:bodyPr/>
          <a:lstStyle/>
          <a:p>
            <a:endParaRPr lang="en-US"/>
          </a:p>
        </p:txBody>
      </p:sp>
      <p:sp>
        <p:nvSpPr>
          <p:cNvPr id="71130" name="Line 2522"/>
          <p:cNvSpPr>
            <a:spLocks noChangeShapeType="1"/>
          </p:cNvSpPr>
          <p:nvPr/>
        </p:nvSpPr>
        <p:spPr bwMode="auto">
          <a:xfrm rot="16200000" flipH="1">
            <a:off x="6122988" y="7912100"/>
            <a:ext cx="61912"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31" name="Line 2523"/>
          <p:cNvSpPr>
            <a:spLocks noChangeShapeType="1"/>
          </p:cNvSpPr>
          <p:nvPr/>
        </p:nvSpPr>
        <p:spPr bwMode="auto">
          <a:xfrm rot="16200000">
            <a:off x="6122988" y="7769225"/>
            <a:ext cx="61912"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32" name="Rectangle 2524"/>
          <p:cNvSpPr>
            <a:spLocks noChangeArrowheads="1"/>
          </p:cNvSpPr>
          <p:nvPr/>
        </p:nvSpPr>
        <p:spPr bwMode="auto">
          <a:xfrm rot="16200000">
            <a:off x="6224588" y="7767638"/>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D1</a:t>
            </a:r>
            <a:endParaRPr lang="en-US" sz="900" b="0"/>
          </a:p>
        </p:txBody>
      </p:sp>
      <p:sp>
        <p:nvSpPr>
          <p:cNvPr id="71133" name="Rectangle 2525"/>
          <p:cNvSpPr>
            <a:spLocks noChangeArrowheads="1"/>
          </p:cNvSpPr>
          <p:nvPr/>
        </p:nvSpPr>
        <p:spPr bwMode="auto">
          <a:xfrm rot="16200000">
            <a:off x="6371432" y="7800181"/>
            <a:ext cx="68262"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G</a:t>
            </a:r>
            <a:endParaRPr lang="en-US" sz="900" b="0"/>
          </a:p>
        </p:txBody>
      </p:sp>
      <p:sp>
        <p:nvSpPr>
          <p:cNvPr id="71134" name="Freeform 2526"/>
          <p:cNvSpPr>
            <a:spLocks/>
          </p:cNvSpPr>
          <p:nvPr/>
        </p:nvSpPr>
        <p:spPr bwMode="auto">
          <a:xfrm rot="16200000">
            <a:off x="6029326" y="7545387"/>
            <a:ext cx="247650" cy="41275"/>
          </a:xfrm>
          <a:custGeom>
            <a:avLst/>
            <a:gdLst>
              <a:gd name="T0" fmla="*/ 0 w 167"/>
              <a:gd name="T1" fmla="*/ 14 h 28"/>
              <a:gd name="T2" fmla="*/ 14 w 167"/>
              <a:gd name="T3" fmla="*/ 0 h 28"/>
              <a:gd name="T4" fmla="*/ 42 w 167"/>
              <a:gd name="T5" fmla="*/ 28 h 28"/>
              <a:gd name="T6" fmla="*/ 70 w 167"/>
              <a:gd name="T7" fmla="*/ 0 h 28"/>
              <a:gd name="T8" fmla="*/ 97 w 167"/>
              <a:gd name="T9" fmla="*/ 28 h 28"/>
              <a:gd name="T10" fmla="*/ 125 w 167"/>
              <a:gd name="T11" fmla="*/ 0 h 28"/>
              <a:gd name="T12" fmla="*/ 153 w 167"/>
              <a:gd name="T13" fmla="*/ 28 h 28"/>
              <a:gd name="T14" fmla="*/ 167 w 167"/>
              <a:gd name="T15" fmla="*/ 14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28">
                <a:moveTo>
                  <a:pt x="0" y="14"/>
                </a:moveTo>
                <a:lnTo>
                  <a:pt x="14" y="0"/>
                </a:lnTo>
                <a:lnTo>
                  <a:pt x="42" y="28"/>
                </a:lnTo>
                <a:lnTo>
                  <a:pt x="70" y="0"/>
                </a:lnTo>
                <a:lnTo>
                  <a:pt x="97" y="28"/>
                </a:lnTo>
                <a:lnTo>
                  <a:pt x="125" y="0"/>
                </a:lnTo>
                <a:lnTo>
                  <a:pt x="153" y="28"/>
                </a:lnTo>
                <a:lnTo>
                  <a:pt x="167" y="14"/>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135" name="Line 2527"/>
          <p:cNvSpPr>
            <a:spLocks noChangeShapeType="1"/>
          </p:cNvSpPr>
          <p:nvPr/>
        </p:nvSpPr>
        <p:spPr bwMode="auto">
          <a:xfrm rot="16200000" flipH="1">
            <a:off x="6123781" y="7719219"/>
            <a:ext cx="60325"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36" name="Line 2528"/>
          <p:cNvSpPr>
            <a:spLocks noChangeShapeType="1"/>
          </p:cNvSpPr>
          <p:nvPr/>
        </p:nvSpPr>
        <p:spPr bwMode="auto">
          <a:xfrm rot="16200000">
            <a:off x="6123781" y="7411244"/>
            <a:ext cx="60325"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37" name="Rectangle 2529"/>
          <p:cNvSpPr>
            <a:spLocks noChangeArrowheads="1"/>
          </p:cNvSpPr>
          <p:nvPr/>
        </p:nvSpPr>
        <p:spPr bwMode="auto">
          <a:xfrm rot="16200000">
            <a:off x="5831682" y="749855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R1</a:t>
            </a:r>
            <a:r>
              <a:rPr lang="en-US" altLang="ja-JP" sz="900" b="0">
                <a:solidFill>
                  <a:srgbClr val="000000"/>
                </a:solidFill>
                <a:latin typeface="Courier New" pitchFamily="49" charset="0"/>
                <a:ea typeface="MS PGothic" pitchFamily="34" charset="-128"/>
              </a:rPr>
              <a:t>5</a:t>
            </a:r>
            <a:endParaRPr lang="en-US" sz="900" b="0"/>
          </a:p>
        </p:txBody>
      </p:sp>
      <p:sp>
        <p:nvSpPr>
          <p:cNvPr id="71138" name="Rectangle 2530"/>
          <p:cNvSpPr>
            <a:spLocks noChangeArrowheads="1"/>
          </p:cNvSpPr>
          <p:nvPr/>
        </p:nvSpPr>
        <p:spPr bwMode="auto">
          <a:xfrm rot="16200000">
            <a:off x="5967413" y="7500938"/>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1k</a:t>
            </a:r>
            <a:endParaRPr lang="en-US" sz="900" b="0"/>
          </a:p>
        </p:txBody>
      </p:sp>
      <p:sp>
        <p:nvSpPr>
          <p:cNvPr id="71139" name="Freeform 2531"/>
          <p:cNvSpPr>
            <a:spLocks/>
          </p:cNvSpPr>
          <p:nvPr/>
        </p:nvSpPr>
        <p:spPr bwMode="auto">
          <a:xfrm rot="16200000">
            <a:off x="5827713" y="8385175"/>
            <a:ext cx="60325" cy="60325"/>
          </a:xfrm>
          <a:custGeom>
            <a:avLst/>
            <a:gdLst>
              <a:gd name="T0" fmla="*/ 0 w 41"/>
              <a:gd name="T1" fmla="*/ 0 h 41"/>
              <a:gd name="T2" fmla="*/ 20 w 41"/>
              <a:gd name="T3" fmla="*/ 0 h 41"/>
              <a:gd name="T4" fmla="*/ 41 w 41"/>
              <a:gd name="T5" fmla="*/ 21 h 41"/>
              <a:gd name="T6" fmla="*/ 20 w 41"/>
              <a:gd name="T7" fmla="*/ 41 h 41"/>
              <a:gd name="T8" fmla="*/ 0 w 41"/>
              <a:gd name="T9" fmla="*/ 41 h 41"/>
              <a:gd name="T10" fmla="*/ 0 w 41"/>
              <a:gd name="T11" fmla="*/ 0 h 41"/>
            </a:gdLst>
            <a:ahLst/>
            <a:cxnLst>
              <a:cxn ang="0">
                <a:pos x="T0" y="T1"/>
              </a:cxn>
              <a:cxn ang="0">
                <a:pos x="T2" y="T3"/>
              </a:cxn>
              <a:cxn ang="0">
                <a:pos x="T4" y="T5"/>
              </a:cxn>
              <a:cxn ang="0">
                <a:pos x="T6" y="T7"/>
              </a:cxn>
              <a:cxn ang="0">
                <a:pos x="T8" y="T9"/>
              </a:cxn>
              <a:cxn ang="0">
                <a:pos x="T10" y="T11"/>
              </a:cxn>
            </a:cxnLst>
            <a:rect l="0" t="0" r="r" b="b"/>
            <a:pathLst>
              <a:path w="41" h="41">
                <a:moveTo>
                  <a:pt x="0" y="0"/>
                </a:moveTo>
                <a:lnTo>
                  <a:pt x="20" y="0"/>
                </a:lnTo>
                <a:lnTo>
                  <a:pt x="41" y="21"/>
                </a:lnTo>
                <a:lnTo>
                  <a:pt x="20" y="41"/>
                </a:lnTo>
                <a:lnTo>
                  <a:pt x="0" y="41"/>
                </a:lnTo>
                <a:lnTo>
                  <a:pt x="0" y="0"/>
                </a:lnTo>
                <a:close/>
              </a:path>
            </a:pathLst>
          </a:custGeom>
          <a:solidFill>
            <a:schemeClr val="tx1"/>
          </a:solidFill>
          <a:ln w="11113">
            <a:solidFill>
              <a:srgbClr val="000000"/>
            </a:solidFill>
            <a:prstDash val="solid"/>
            <a:round/>
            <a:headEnd/>
            <a:tailEnd/>
          </a:ln>
        </p:spPr>
        <p:txBody>
          <a:bodyPr/>
          <a:lstStyle/>
          <a:p>
            <a:endParaRPr lang="en-US"/>
          </a:p>
        </p:txBody>
      </p:sp>
      <p:sp>
        <p:nvSpPr>
          <p:cNvPr id="71140" name="Rectangle 2532"/>
          <p:cNvSpPr>
            <a:spLocks noChangeArrowheads="1"/>
          </p:cNvSpPr>
          <p:nvPr/>
        </p:nvSpPr>
        <p:spPr bwMode="auto">
          <a:xfrm rot="16200000">
            <a:off x="5746750" y="8510588"/>
            <a:ext cx="2286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b="0">
                <a:solidFill>
                  <a:srgbClr val="000000"/>
                </a:solidFill>
                <a:latin typeface="Courier New" pitchFamily="49" charset="0"/>
              </a:rPr>
              <a:t>PB2</a:t>
            </a:r>
            <a:endParaRPr lang="en-US" sz="1000" b="0"/>
          </a:p>
        </p:txBody>
      </p:sp>
      <p:sp>
        <p:nvSpPr>
          <p:cNvPr id="71141" name="Line 2533"/>
          <p:cNvSpPr>
            <a:spLocks noChangeShapeType="1"/>
          </p:cNvSpPr>
          <p:nvPr/>
        </p:nvSpPr>
        <p:spPr bwMode="auto">
          <a:xfrm rot="16200000">
            <a:off x="5829301" y="8353425"/>
            <a:ext cx="61912"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42" name="Freeform 2534"/>
          <p:cNvSpPr>
            <a:spLocks/>
          </p:cNvSpPr>
          <p:nvPr/>
        </p:nvSpPr>
        <p:spPr bwMode="auto">
          <a:xfrm rot="16200000">
            <a:off x="5045869" y="8376444"/>
            <a:ext cx="60325" cy="61913"/>
          </a:xfrm>
          <a:custGeom>
            <a:avLst/>
            <a:gdLst>
              <a:gd name="T0" fmla="*/ 0 w 41"/>
              <a:gd name="T1" fmla="*/ 0 h 42"/>
              <a:gd name="T2" fmla="*/ 20 w 41"/>
              <a:gd name="T3" fmla="*/ 0 h 42"/>
              <a:gd name="T4" fmla="*/ 41 w 41"/>
              <a:gd name="T5" fmla="*/ 21 h 42"/>
              <a:gd name="T6" fmla="*/ 20 w 41"/>
              <a:gd name="T7" fmla="*/ 42 h 42"/>
              <a:gd name="T8" fmla="*/ 0 w 41"/>
              <a:gd name="T9" fmla="*/ 42 h 42"/>
              <a:gd name="T10" fmla="*/ 0 w 41"/>
              <a:gd name="T11" fmla="*/ 0 h 42"/>
            </a:gdLst>
            <a:ahLst/>
            <a:cxnLst>
              <a:cxn ang="0">
                <a:pos x="T0" y="T1"/>
              </a:cxn>
              <a:cxn ang="0">
                <a:pos x="T2" y="T3"/>
              </a:cxn>
              <a:cxn ang="0">
                <a:pos x="T4" y="T5"/>
              </a:cxn>
              <a:cxn ang="0">
                <a:pos x="T6" y="T7"/>
              </a:cxn>
              <a:cxn ang="0">
                <a:pos x="T8" y="T9"/>
              </a:cxn>
              <a:cxn ang="0">
                <a:pos x="T10" y="T11"/>
              </a:cxn>
            </a:cxnLst>
            <a:rect l="0" t="0" r="r" b="b"/>
            <a:pathLst>
              <a:path w="41" h="42">
                <a:moveTo>
                  <a:pt x="0" y="0"/>
                </a:moveTo>
                <a:lnTo>
                  <a:pt x="20" y="0"/>
                </a:lnTo>
                <a:lnTo>
                  <a:pt x="41" y="21"/>
                </a:lnTo>
                <a:lnTo>
                  <a:pt x="20" y="42"/>
                </a:lnTo>
                <a:lnTo>
                  <a:pt x="0" y="42"/>
                </a:lnTo>
                <a:lnTo>
                  <a:pt x="0" y="0"/>
                </a:lnTo>
                <a:close/>
              </a:path>
            </a:pathLst>
          </a:custGeom>
          <a:solidFill>
            <a:srgbClr val="FF0000"/>
          </a:solidFill>
          <a:ln w="11113">
            <a:solidFill>
              <a:srgbClr val="000000"/>
            </a:solidFill>
            <a:prstDash val="solid"/>
            <a:round/>
            <a:headEnd/>
            <a:tailEnd/>
          </a:ln>
        </p:spPr>
        <p:txBody>
          <a:bodyPr/>
          <a:lstStyle/>
          <a:p>
            <a:endParaRPr lang="en-US"/>
          </a:p>
        </p:txBody>
      </p:sp>
      <p:sp>
        <p:nvSpPr>
          <p:cNvPr id="71143" name="Rectangle 2535"/>
          <p:cNvSpPr>
            <a:spLocks noChangeArrowheads="1"/>
          </p:cNvSpPr>
          <p:nvPr/>
        </p:nvSpPr>
        <p:spPr bwMode="auto">
          <a:xfrm rot="16200000">
            <a:off x="4965700" y="8510588"/>
            <a:ext cx="2286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b="0">
                <a:solidFill>
                  <a:srgbClr val="000000"/>
                </a:solidFill>
                <a:latin typeface="Courier New" pitchFamily="49" charset="0"/>
              </a:rPr>
              <a:t>PB0</a:t>
            </a:r>
            <a:endParaRPr lang="en-US" sz="1000" b="0"/>
          </a:p>
        </p:txBody>
      </p:sp>
      <p:sp>
        <p:nvSpPr>
          <p:cNvPr id="71144" name="Line 2536"/>
          <p:cNvSpPr>
            <a:spLocks noChangeShapeType="1"/>
          </p:cNvSpPr>
          <p:nvPr/>
        </p:nvSpPr>
        <p:spPr bwMode="auto">
          <a:xfrm rot="16200000">
            <a:off x="5045869" y="8344694"/>
            <a:ext cx="63500"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45" name="Freeform 2537"/>
          <p:cNvSpPr>
            <a:spLocks/>
          </p:cNvSpPr>
          <p:nvPr/>
        </p:nvSpPr>
        <p:spPr bwMode="auto">
          <a:xfrm rot="16200000">
            <a:off x="5436394" y="8385969"/>
            <a:ext cx="60325" cy="61913"/>
          </a:xfrm>
          <a:custGeom>
            <a:avLst/>
            <a:gdLst>
              <a:gd name="T0" fmla="*/ 0 w 41"/>
              <a:gd name="T1" fmla="*/ 0 h 42"/>
              <a:gd name="T2" fmla="*/ 20 w 41"/>
              <a:gd name="T3" fmla="*/ 0 h 42"/>
              <a:gd name="T4" fmla="*/ 41 w 41"/>
              <a:gd name="T5" fmla="*/ 21 h 42"/>
              <a:gd name="T6" fmla="*/ 20 w 41"/>
              <a:gd name="T7" fmla="*/ 42 h 42"/>
              <a:gd name="T8" fmla="*/ 0 w 41"/>
              <a:gd name="T9" fmla="*/ 42 h 42"/>
              <a:gd name="T10" fmla="*/ 0 w 41"/>
              <a:gd name="T11" fmla="*/ 0 h 42"/>
            </a:gdLst>
            <a:ahLst/>
            <a:cxnLst>
              <a:cxn ang="0">
                <a:pos x="T0" y="T1"/>
              </a:cxn>
              <a:cxn ang="0">
                <a:pos x="T2" y="T3"/>
              </a:cxn>
              <a:cxn ang="0">
                <a:pos x="T4" y="T5"/>
              </a:cxn>
              <a:cxn ang="0">
                <a:pos x="T6" y="T7"/>
              </a:cxn>
              <a:cxn ang="0">
                <a:pos x="T8" y="T9"/>
              </a:cxn>
              <a:cxn ang="0">
                <a:pos x="T10" y="T11"/>
              </a:cxn>
            </a:cxnLst>
            <a:rect l="0" t="0" r="r" b="b"/>
            <a:pathLst>
              <a:path w="41" h="42">
                <a:moveTo>
                  <a:pt x="0" y="0"/>
                </a:moveTo>
                <a:lnTo>
                  <a:pt x="20" y="0"/>
                </a:lnTo>
                <a:lnTo>
                  <a:pt x="41" y="21"/>
                </a:lnTo>
                <a:lnTo>
                  <a:pt x="20" y="42"/>
                </a:lnTo>
                <a:lnTo>
                  <a:pt x="0" y="42"/>
                </a:lnTo>
                <a:lnTo>
                  <a:pt x="0" y="0"/>
                </a:lnTo>
                <a:close/>
              </a:path>
            </a:pathLst>
          </a:custGeom>
          <a:solidFill>
            <a:srgbClr val="FFFF00"/>
          </a:solidFill>
          <a:ln w="11113">
            <a:solidFill>
              <a:srgbClr val="000000"/>
            </a:solidFill>
            <a:prstDash val="solid"/>
            <a:round/>
            <a:headEnd/>
            <a:tailEnd/>
          </a:ln>
        </p:spPr>
        <p:txBody>
          <a:bodyPr/>
          <a:lstStyle/>
          <a:p>
            <a:endParaRPr lang="en-US"/>
          </a:p>
        </p:txBody>
      </p:sp>
      <p:sp>
        <p:nvSpPr>
          <p:cNvPr id="71146" name="Rectangle 2538"/>
          <p:cNvSpPr>
            <a:spLocks noChangeArrowheads="1"/>
          </p:cNvSpPr>
          <p:nvPr/>
        </p:nvSpPr>
        <p:spPr bwMode="auto">
          <a:xfrm rot="16200000">
            <a:off x="5354638" y="8510588"/>
            <a:ext cx="2286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b="0">
                <a:solidFill>
                  <a:srgbClr val="000000"/>
                </a:solidFill>
                <a:latin typeface="Courier New" pitchFamily="49" charset="0"/>
              </a:rPr>
              <a:t>PB1</a:t>
            </a:r>
            <a:endParaRPr lang="en-US" sz="1000" b="0"/>
          </a:p>
        </p:txBody>
      </p:sp>
      <p:sp>
        <p:nvSpPr>
          <p:cNvPr id="71147" name="Line 2539"/>
          <p:cNvSpPr>
            <a:spLocks noChangeShapeType="1"/>
          </p:cNvSpPr>
          <p:nvPr/>
        </p:nvSpPr>
        <p:spPr bwMode="auto">
          <a:xfrm rot="16200000">
            <a:off x="5435601" y="8353425"/>
            <a:ext cx="61912"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48" name="Freeform 2540"/>
          <p:cNvSpPr>
            <a:spLocks/>
          </p:cNvSpPr>
          <p:nvPr/>
        </p:nvSpPr>
        <p:spPr bwMode="auto">
          <a:xfrm rot="16200000">
            <a:off x="5669757" y="6971506"/>
            <a:ext cx="247650" cy="39687"/>
          </a:xfrm>
          <a:custGeom>
            <a:avLst/>
            <a:gdLst>
              <a:gd name="T0" fmla="*/ 0 w 167"/>
              <a:gd name="T1" fmla="*/ 14 h 27"/>
              <a:gd name="T2" fmla="*/ 14 w 167"/>
              <a:gd name="T3" fmla="*/ 0 h 27"/>
              <a:gd name="T4" fmla="*/ 42 w 167"/>
              <a:gd name="T5" fmla="*/ 27 h 27"/>
              <a:gd name="T6" fmla="*/ 70 w 167"/>
              <a:gd name="T7" fmla="*/ 0 h 27"/>
              <a:gd name="T8" fmla="*/ 97 w 167"/>
              <a:gd name="T9" fmla="*/ 27 h 27"/>
              <a:gd name="T10" fmla="*/ 125 w 167"/>
              <a:gd name="T11" fmla="*/ 0 h 27"/>
              <a:gd name="T12" fmla="*/ 153 w 167"/>
              <a:gd name="T13" fmla="*/ 27 h 27"/>
              <a:gd name="T14" fmla="*/ 167 w 167"/>
              <a:gd name="T15" fmla="*/ 14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27">
                <a:moveTo>
                  <a:pt x="0" y="14"/>
                </a:moveTo>
                <a:lnTo>
                  <a:pt x="14" y="0"/>
                </a:lnTo>
                <a:lnTo>
                  <a:pt x="42" y="27"/>
                </a:lnTo>
                <a:lnTo>
                  <a:pt x="70" y="0"/>
                </a:lnTo>
                <a:lnTo>
                  <a:pt x="97" y="27"/>
                </a:lnTo>
                <a:lnTo>
                  <a:pt x="125" y="0"/>
                </a:lnTo>
                <a:lnTo>
                  <a:pt x="153" y="27"/>
                </a:lnTo>
                <a:lnTo>
                  <a:pt x="167" y="14"/>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149" name="Line 2541"/>
          <p:cNvSpPr>
            <a:spLocks noChangeShapeType="1"/>
          </p:cNvSpPr>
          <p:nvPr/>
        </p:nvSpPr>
        <p:spPr bwMode="auto">
          <a:xfrm rot="16200000" flipH="1">
            <a:off x="5765006" y="7144544"/>
            <a:ext cx="60325"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50" name="Line 2542"/>
          <p:cNvSpPr>
            <a:spLocks noChangeShapeType="1"/>
          </p:cNvSpPr>
          <p:nvPr/>
        </p:nvSpPr>
        <p:spPr bwMode="auto">
          <a:xfrm rot="16200000">
            <a:off x="5765006" y="6836569"/>
            <a:ext cx="60325"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51" name="Rectangle 2543"/>
          <p:cNvSpPr>
            <a:spLocks noChangeArrowheads="1"/>
          </p:cNvSpPr>
          <p:nvPr/>
        </p:nvSpPr>
        <p:spPr bwMode="auto">
          <a:xfrm rot="16200000">
            <a:off x="5472907" y="692229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R1</a:t>
            </a:r>
            <a:r>
              <a:rPr lang="en-US" altLang="ja-JP" sz="900" b="0">
                <a:solidFill>
                  <a:srgbClr val="000000"/>
                </a:solidFill>
                <a:latin typeface="Courier New" pitchFamily="49" charset="0"/>
                <a:ea typeface="MS PGothic" pitchFamily="34" charset="-128"/>
              </a:rPr>
              <a:t>4</a:t>
            </a:r>
            <a:endParaRPr lang="en-US" sz="900" b="0"/>
          </a:p>
        </p:txBody>
      </p:sp>
      <p:sp>
        <p:nvSpPr>
          <p:cNvPr id="71152" name="Rectangle 2544"/>
          <p:cNvSpPr>
            <a:spLocks noChangeArrowheads="1"/>
          </p:cNvSpPr>
          <p:nvPr/>
        </p:nvSpPr>
        <p:spPr bwMode="auto">
          <a:xfrm rot="16200000">
            <a:off x="5576094" y="694134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3</a:t>
            </a:r>
            <a:r>
              <a:rPr lang="en-US" sz="900" b="0">
                <a:solidFill>
                  <a:srgbClr val="000000"/>
                </a:solidFill>
                <a:latin typeface="Courier New" pitchFamily="49" charset="0"/>
              </a:rPr>
              <a:t>k</a:t>
            </a:r>
            <a:r>
              <a:rPr lang="en-US" altLang="ja-JP" sz="900" b="0">
                <a:solidFill>
                  <a:srgbClr val="000000"/>
                </a:solidFill>
                <a:latin typeface="Courier New" pitchFamily="49" charset="0"/>
                <a:ea typeface="MS PGothic" pitchFamily="34" charset="-128"/>
              </a:rPr>
              <a:t>3</a:t>
            </a:r>
            <a:endParaRPr lang="en-US" sz="900" b="0"/>
          </a:p>
        </p:txBody>
      </p:sp>
      <p:sp>
        <p:nvSpPr>
          <p:cNvPr id="71153" name="Rectangle 2545"/>
          <p:cNvSpPr>
            <a:spLocks noChangeArrowheads="1"/>
          </p:cNvSpPr>
          <p:nvPr/>
        </p:nvSpPr>
        <p:spPr bwMode="auto">
          <a:xfrm rot="16200000">
            <a:off x="5983288" y="6564313"/>
            <a:ext cx="554037" cy="357187"/>
          </a:xfrm>
          <a:prstGeom prst="rect">
            <a:avLst/>
          </a:prstGeom>
          <a:solidFill>
            <a:schemeClr val="tx1"/>
          </a:solidFill>
          <a:ln w="11113">
            <a:solidFill>
              <a:schemeClr val="tx1"/>
            </a:solidFill>
            <a:miter lim="800000"/>
            <a:headEnd/>
            <a:tailEnd/>
          </a:ln>
        </p:spPr>
        <p:txBody>
          <a:bodyPr/>
          <a:lstStyle/>
          <a:p>
            <a:endParaRPr lang="en-US"/>
          </a:p>
        </p:txBody>
      </p:sp>
      <p:sp>
        <p:nvSpPr>
          <p:cNvPr id="71154" name="Line 2546"/>
          <p:cNvSpPr>
            <a:spLocks noChangeShapeType="1"/>
          </p:cNvSpPr>
          <p:nvPr/>
        </p:nvSpPr>
        <p:spPr bwMode="auto">
          <a:xfrm rot="16200000">
            <a:off x="6133306" y="6436519"/>
            <a:ext cx="60325"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55" name="Line 2547"/>
          <p:cNvSpPr>
            <a:spLocks noChangeShapeType="1"/>
          </p:cNvSpPr>
          <p:nvPr/>
        </p:nvSpPr>
        <p:spPr bwMode="auto">
          <a:xfrm rot="16200000">
            <a:off x="6319044" y="6436519"/>
            <a:ext cx="60325"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56" name="Line 2548"/>
          <p:cNvSpPr>
            <a:spLocks noChangeShapeType="1"/>
          </p:cNvSpPr>
          <p:nvPr/>
        </p:nvSpPr>
        <p:spPr bwMode="auto">
          <a:xfrm rot="16200000" flipH="1">
            <a:off x="6318250" y="7050088"/>
            <a:ext cx="61913"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57" name="Line 2549"/>
          <p:cNvSpPr>
            <a:spLocks noChangeShapeType="1"/>
          </p:cNvSpPr>
          <p:nvPr/>
        </p:nvSpPr>
        <p:spPr bwMode="auto">
          <a:xfrm rot="16200000" flipH="1">
            <a:off x="6226175" y="7050088"/>
            <a:ext cx="61913"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58" name="Line 2550"/>
          <p:cNvSpPr>
            <a:spLocks noChangeShapeType="1"/>
          </p:cNvSpPr>
          <p:nvPr/>
        </p:nvSpPr>
        <p:spPr bwMode="auto">
          <a:xfrm rot="16200000" flipH="1">
            <a:off x="6132512" y="7050088"/>
            <a:ext cx="61913"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59" name="Rectangle 2551"/>
          <p:cNvSpPr>
            <a:spLocks noChangeArrowheads="1"/>
          </p:cNvSpPr>
          <p:nvPr/>
        </p:nvSpPr>
        <p:spPr bwMode="auto">
          <a:xfrm rot="16200000">
            <a:off x="6020594" y="6674644"/>
            <a:ext cx="1011238"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Li-Ion </a:t>
            </a:r>
            <a:r>
              <a:rPr lang="en-US" sz="1000" b="0">
                <a:solidFill>
                  <a:srgbClr val="000000"/>
                </a:solidFill>
                <a:latin typeface="Courier New" pitchFamily="49" charset="0"/>
              </a:rPr>
              <a:t>Charger</a:t>
            </a:r>
            <a:endParaRPr lang="en-US" sz="1000" b="0"/>
          </a:p>
        </p:txBody>
      </p:sp>
      <p:sp>
        <p:nvSpPr>
          <p:cNvPr id="71160" name="Rectangle 2552"/>
          <p:cNvSpPr>
            <a:spLocks noChangeArrowheads="1"/>
          </p:cNvSpPr>
          <p:nvPr/>
        </p:nvSpPr>
        <p:spPr bwMode="auto">
          <a:xfrm rot="16200000">
            <a:off x="5834063" y="6664325"/>
            <a:ext cx="1524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b="0">
                <a:solidFill>
                  <a:srgbClr val="000000"/>
                </a:solidFill>
                <a:latin typeface="Courier New" pitchFamily="49" charset="0"/>
              </a:rPr>
              <a:t>U1</a:t>
            </a:r>
            <a:endParaRPr lang="en-US" sz="1000" b="0"/>
          </a:p>
        </p:txBody>
      </p:sp>
      <p:sp>
        <p:nvSpPr>
          <p:cNvPr id="71161" name="Rectangle 2553"/>
          <p:cNvSpPr>
            <a:spLocks noChangeArrowheads="1"/>
          </p:cNvSpPr>
          <p:nvPr/>
        </p:nvSpPr>
        <p:spPr bwMode="auto">
          <a:xfrm rot="16200000">
            <a:off x="5748338" y="6657975"/>
            <a:ext cx="5334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b="0">
                <a:solidFill>
                  <a:srgbClr val="000000"/>
                </a:solidFill>
                <a:latin typeface="Courier New" pitchFamily="49" charset="0"/>
              </a:rPr>
              <a:t>STC4054</a:t>
            </a:r>
            <a:endParaRPr lang="en-US" sz="1000" b="0"/>
          </a:p>
        </p:txBody>
      </p:sp>
      <p:sp>
        <p:nvSpPr>
          <p:cNvPr id="71162" name="Rectangle 2554"/>
          <p:cNvSpPr>
            <a:spLocks noChangeArrowheads="1"/>
          </p:cNvSpPr>
          <p:nvPr/>
        </p:nvSpPr>
        <p:spPr bwMode="auto">
          <a:xfrm rot="16200000">
            <a:off x="6018213" y="6796087"/>
            <a:ext cx="273050"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CHRG</a:t>
            </a:r>
            <a:endParaRPr lang="en-US" sz="900" b="0">
              <a:solidFill>
                <a:schemeClr val="bg1"/>
              </a:solidFill>
            </a:endParaRPr>
          </a:p>
        </p:txBody>
      </p:sp>
      <p:sp>
        <p:nvSpPr>
          <p:cNvPr id="71163" name="Rectangle 2555"/>
          <p:cNvSpPr>
            <a:spLocks noChangeArrowheads="1"/>
          </p:cNvSpPr>
          <p:nvPr/>
        </p:nvSpPr>
        <p:spPr bwMode="auto">
          <a:xfrm rot="16200000">
            <a:off x="6147594" y="6828631"/>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Gnd</a:t>
            </a:r>
            <a:endParaRPr lang="en-US" sz="900" b="0">
              <a:solidFill>
                <a:schemeClr val="bg1"/>
              </a:solidFill>
            </a:endParaRPr>
          </a:p>
        </p:txBody>
      </p:sp>
      <p:sp>
        <p:nvSpPr>
          <p:cNvPr id="71164" name="Rectangle 2556"/>
          <p:cNvSpPr>
            <a:spLocks noChangeArrowheads="1"/>
          </p:cNvSpPr>
          <p:nvPr/>
        </p:nvSpPr>
        <p:spPr bwMode="auto">
          <a:xfrm rot="16200000">
            <a:off x="6242844" y="6828631"/>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Bat</a:t>
            </a:r>
            <a:endParaRPr lang="en-US" sz="900" b="0">
              <a:solidFill>
                <a:schemeClr val="bg1"/>
              </a:solidFill>
            </a:endParaRPr>
          </a:p>
        </p:txBody>
      </p:sp>
      <p:sp>
        <p:nvSpPr>
          <p:cNvPr id="71165" name="Rectangle 2557"/>
          <p:cNvSpPr>
            <a:spLocks noChangeArrowheads="1"/>
          </p:cNvSpPr>
          <p:nvPr/>
        </p:nvSpPr>
        <p:spPr bwMode="auto">
          <a:xfrm rot="16200000">
            <a:off x="6097588" y="6489700"/>
            <a:ext cx="114300"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I</a:t>
            </a:r>
            <a:r>
              <a:rPr lang="en-US" altLang="ja-JP" sz="900" b="0" baseline="-25000">
                <a:solidFill>
                  <a:schemeClr val="bg1"/>
                </a:solidFill>
                <a:latin typeface="Courier New" pitchFamily="49" charset="0"/>
                <a:ea typeface="MS PGothic" pitchFamily="34" charset="-128"/>
              </a:rPr>
              <a:t>c</a:t>
            </a:r>
            <a:endParaRPr lang="en-US" sz="900" b="0">
              <a:solidFill>
                <a:schemeClr val="bg1"/>
              </a:solidFill>
            </a:endParaRPr>
          </a:p>
        </p:txBody>
      </p:sp>
      <p:sp>
        <p:nvSpPr>
          <p:cNvPr id="71166" name="Rectangle 2558"/>
          <p:cNvSpPr>
            <a:spLocks noChangeArrowheads="1"/>
          </p:cNvSpPr>
          <p:nvPr/>
        </p:nvSpPr>
        <p:spPr bwMode="auto">
          <a:xfrm rot="16200000">
            <a:off x="6238082" y="6542881"/>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Vcc</a:t>
            </a:r>
            <a:endParaRPr lang="en-US" sz="900" b="0">
              <a:solidFill>
                <a:schemeClr val="bg1"/>
              </a:solidFill>
            </a:endParaRPr>
          </a:p>
        </p:txBody>
      </p:sp>
      <p:sp>
        <p:nvSpPr>
          <p:cNvPr id="71167" name="Line 2559"/>
          <p:cNvSpPr>
            <a:spLocks noChangeShapeType="1"/>
          </p:cNvSpPr>
          <p:nvPr/>
        </p:nvSpPr>
        <p:spPr bwMode="auto">
          <a:xfrm rot="16200000">
            <a:off x="4415631" y="7442994"/>
            <a:ext cx="1588" cy="2540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68" name="Oval 2560"/>
          <p:cNvSpPr>
            <a:spLocks noChangeArrowheads="1"/>
          </p:cNvSpPr>
          <p:nvPr/>
        </p:nvSpPr>
        <p:spPr bwMode="auto">
          <a:xfrm rot="16200000">
            <a:off x="4268788" y="7721600"/>
            <a:ext cx="50800" cy="50800"/>
          </a:xfrm>
          <a:prstGeom prst="ellipse">
            <a:avLst/>
          </a:prstGeom>
          <a:solidFill>
            <a:srgbClr val="000000"/>
          </a:solidFill>
          <a:ln w="12700">
            <a:solidFill>
              <a:srgbClr val="000000"/>
            </a:solidFill>
            <a:round/>
            <a:headEnd/>
            <a:tailEnd/>
          </a:ln>
        </p:spPr>
        <p:txBody>
          <a:bodyPr/>
          <a:lstStyle/>
          <a:p>
            <a:endParaRPr lang="en-US"/>
          </a:p>
        </p:txBody>
      </p:sp>
      <p:sp>
        <p:nvSpPr>
          <p:cNvPr id="71169" name="Oval 2561"/>
          <p:cNvSpPr>
            <a:spLocks noChangeArrowheads="1"/>
          </p:cNvSpPr>
          <p:nvPr/>
        </p:nvSpPr>
        <p:spPr bwMode="auto">
          <a:xfrm rot="16200000">
            <a:off x="4513263" y="7545388"/>
            <a:ext cx="50800" cy="50800"/>
          </a:xfrm>
          <a:prstGeom prst="ellipse">
            <a:avLst/>
          </a:prstGeom>
          <a:solidFill>
            <a:srgbClr val="000000"/>
          </a:solidFill>
          <a:ln w="12700">
            <a:solidFill>
              <a:srgbClr val="000000"/>
            </a:solidFill>
            <a:round/>
            <a:headEnd/>
            <a:tailEnd/>
          </a:ln>
        </p:spPr>
        <p:txBody>
          <a:bodyPr/>
          <a:lstStyle/>
          <a:p>
            <a:endParaRPr lang="en-US"/>
          </a:p>
        </p:txBody>
      </p:sp>
      <p:sp>
        <p:nvSpPr>
          <p:cNvPr id="71170" name="Line 2562"/>
          <p:cNvSpPr>
            <a:spLocks noChangeShapeType="1"/>
          </p:cNvSpPr>
          <p:nvPr/>
        </p:nvSpPr>
        <p:spPr bwMode="auto">
          <a:xfrm rot="16200000" flipV="1">
            <a:off x="4874419" y="7569994"/>
            <a:ext cx="1587"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71" name="Oval 2563"/>
          <p:cNvSpPr>
            <a:spLocks noChangeArrowheads="1"/>
          </p:cNvSpPr>
          <p:nvPr/>
        </p:nvSpPr>
        <p:spPr bwMode="auto">
          <a:xfrm rot="16200000">
            <a:off x="4870450" y="7540625"/>
            <a:ext cx="50800" cy="50800"/>
          </a:xfrm>
          <a:prstGeom prst="ellipse">
            <a:avLst/>
          </a:prstGeom>
          <a:solidFill>
            <a:srgbClr val="000000"/>
          </a:solidFill>
          <a:ln w="12700">
            <a:solidFill>
              <a:srgbClr val="000000"/>
            </a:solidFill>
            <a:round/>
            <a:headEnd/>
            <a:tailEnd/>
          </a:ln>
        </p:spPr>
        <p:txBody>
          <a:bodyPr/>
          <a:lstStyle/>
          <a:p>
            <a:endParaRPr lang="en-US"/>
          </a:p>
        </p:txBody>
      </p:sp>
      <p:sp>
        <p:nvSpPr>
          <p:cNvPr id="71172" name="Oval 2564"/>
          <p:cNvSpPr>
            <a:spLocks noChangeArrowheads="1"/>
          </p:cNvSpPr>
          <p:nvPr/>
        </p:nvSpPr>
        <p:spPr bwMode="auto">
          <a:xfrm rot="16200000">
            <a:off x="5054600" y="7545388"/>
            <a:ext cx="50800" cy="50800"/>
          </a:xfrm>
          <a:prstGeom prst="ellipse">
            <a:avLst/>
          </a:prstGeom>
          <a:solidFill>
            <a:srgbClr val="000000"/>
          </a:solidFill>
          <a:ln w="12700">
            <a:solidFill>
              <a:srgbClr val="000000"/>
            </a:solidFill>
            <a:round/>
            <a:headEnd/>
            <a:tailEnd/>
          </a:ln>
        </p:spPr>
        <p:txBody>
          <a:bodyPr/>
          <a:lstStyle/>
          <a:p>
            <a:endParaRPr lang="en-US"/>
          </a:p>
        </p:txBody>
      </p:sp>
      <p:sp>
        <p:nvSpPr>
          <p:cNvPr id="71173" name="Freeform 2565"/>
          <p:cNvSpPr>
            <a:spLocks/>
          </p:cNvSpPr>
          <p:nvPr/>
        </p:nvSpPr>
        <p:spPr bwMode="auto">
          <a:xfrm rot="16200000">
            <a:off x="4693444" y="7452519"/>
            <a:ext cx="39687" cy="244475"/>
          </a:xfrm>
          <a:custGeom>
            <a:avLst/>
            <a:gdLst>
              <a:gd name="T0" fmla="*/ 16 w 32"/>
              <a:gd name="T1" fmla="*/ 192 h 192"/>
              <a:gd name="T2" fmla="*/ 0 w 32"/>
              <a:gd name="T3" fmla="*/ 176 h 192"/>
              <a:gd name="T4" fmla="*/ 32 w 32"/>
              <a:gd name="T5" fmla="*/ 144 h 192"/>
              <a:gd name="T6" fmla="*/ 0 w 32"/>
              <a:gd name="T7" fmla="*/ 112 h 192"/>
              <a:gd name="T8" fmla="*/ 32 w 32"/>
              <a:gd name="T9" fmla="*/ 80 h 192"/>
              <a:gd name="T10" fmla="*/ 0 w 32"/>
              <a:gd name="T11" fmla="*/ 48 h 192"/>
              <a:gd name="T12" fmla="*/ 32 w 32"/>
              <a:gd name="T13" fmla="*/ 16 h 192"/>
              <a:gd name="T14" fmla="*/ 16 w 32"/>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92">
                <a:moveTo>
                  <a:pt x="16" y="192"/>
                </a:moveTo>
                <a:lnTo>
                  <a:pt x="0" y="176"/>
                </a:lnTo>
                <a:lnTo>
                  <a:pt x="32" y="144"/>
                </a:lnTo>
                <a:lnTo>
                  <a:pt x="0" y="112"/>
                </a:lnTo>
                <a:lnTo>
                  <a:pt x="32" y="80"/>
                </a:lnTo>
                <a:lnTo>
                  <a:pt x="0" y="48"/>
                </a:lnTo>
                <a:lnTo>
                  <a:pt x="32" y="16"/>
                </a:lnTo>
                <a:lnTo>
                  <a:pt x="16" y="0"/>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174" name="Line 2566"/>
          <p:cNvSpPr>
            <a:spLocks noChangeShapeType="1"/>
          </p:cNvSpPr>
          <p:nvPr/>
        </p:nvSpPr>
        <p:spPr bwMode="auto">
          <a:xfrm rot="16200000">
            <a:off x="4868069" y="7544594"/>
            <a:ext cx="1587" cy="603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75" name="Line 2567"/>
          <p:cNvSpPr>
            <a:spLocks noChangeShapeType="1"/>
          </p:cNvSpPr>
          <p:nvPr/>
        </p:nvSpPr>
        <p:spPr bwMode="auto">
          <a:xfrm rot="16200000" flipV="1">
            <a:off x="4563269" y="7544594"/>
            <a:ext cx="1587" cy="603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76" name="Rectangle 2568"/>
          <p:cNvSpPr>
            <a:spLocks noChangeArrowheads="1"/>
          </p:cNvSpPr>
          <p:nvPr/>
        </p:nvSpPr>
        <p:spPr bwMode="auto">
          <a:xfrm rot="16200000">
            <a:off x="4550569" y="73699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a:t>
            </a:r>
            <a:r>
              <a:rPr lang="en-US" altLang="ja-JP" sz="900" b="0">
                <a:solidFill>
                  <a:srgbClr val="000000"/>
                </a:solidFill>
                <a:latin typeface="Courier New" pitchFamily="49" charset="0"/>
                <a:ea typeface="MS PGothic" pitchFamily="34" charset="-128"/>
              </a:rPr>
              <a:t>16</a:t>
            </a:r>
            <a:endParaRPr lang="en-US" sz="900" b="0"/>
          </a:p>
        </p:txBody>
      </p:sp>
      <p:sp>
        <p:nvSpPr>
          <p:cNvPr id="71177" name="Rectangle 2569"/>
          <p:cNvSpPr>
            <a:spLocks noChangeArrowheads="1"/>
          </p:cNvSpPr>
          <p:nvPr/>
        </p:nvSpPr>
        <p:spPr bwMode="auto">
          <a:xfrm rot="16200000">
            <a:off x="4652169" y="73826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22</a:t>
            </a:r>
            <a:r>
              <a:rPr lang="en-US" sz="900" b="0">
                <a:solidFill>
                  <a:srgbClr val="000000"/>
                </a:solidFill>
                <a:latin typeface="Courier New" pitchFamily="49" charset="0"/>
              </a:rPr>
              <a:t>k</a:t>
            </a:r>
            <a:endParaRPr lang="en-US" sz="900" b="0"/>
          </a:p>
        </p:txBody>
      </p:sp>
      <p:sp>
        <p:nvSpPr>
          <p:cNvPr id="71178" name="Line 2570"/>
          <p:cNvSpPr>
            <a:spLocks noChangeShapeType="1"/>
          </p:cNvSpPr>
          <p:nvPr/>
        </p:nvSpPr>
        <p:spPr bwMode="auto">
          <a:xfrm rot="16200000" flipH="1">
            <a:off x="4859338" y="7569200"/>
            <a:ext cx="163512"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79" name="Line 2571"/>
          <p:cNvSpPr>
            <a:spLocks noChangeShapeType="1"/>
          </p:cNvSpPr>
          <p:nvPr/>
        </p:nvSpPr>
        <p:spPr bwMode="auto">
          <a:xfrm rot="16200000" flipH="1">
            <a:off x="4961732" y="7650956"/>
            <a:ext cx="39688" cy="412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80" name="Freeform 2572"/>
          <p:cNvSpPr>
            <a:spLocks/>
          </p:cNvSpPr>
          <p:nvPr/>
        </p:nvSpPr>
        <p:spPr bwMode="auto">
          <a:xfrm rot="16200000">
            <a:off x="4991100" y="7681913"/>
            <a:ext cx="20637" cy="20638"/>
          </a:xfrm>
          <a:custGeom>
            <a:avLst/>
            <a:gdLst>
              <a:gd name="T0" fmla="*/ 16 w 16"/>
              <a:gd name="T1" fmla="*/ 16 h 16"/>
              <a:gd name="T2" fmla="*/ 0 w 16"/>
              <a:gd name="T3" fmla="*/ 16 h 16"/>
              <a:gd name="T4" fmla="*/ 0 w 16"/>
              <a:gd name="T5" fmla="*/ 0 h 16"/>
              <a:gd name="T6" fmla="*/ 16 w 16"/>
              <a:gd name="T7" fmla="*/ 16 h 16"/>
            </a:gdLst>
            <a:ahLst/>
            <a:cxnLst>
              <a:cxn ang="0">
                <a:pos x="T0" y="T1"/>
              </a:cxn>
              <a:cxn ang="0">
                <a:pos x="T2" y="T3"/>
              </a:cxn>
              <a:cxn ang="0">
                <a:pos x="T4" y="T5"/>
              </a:cxn>
              <a:cxn ang="0">
                <a:pos x="T6" y="T7"/>
              </a:cxn>
            </a:cxnLst>
            <a:rect l="0" t="0" r="r" b="b"/>
            <a:pathLst>
              <a:path w="16" h="16">
                <a:moveTo>
                  <a:pt x="16" y="16"/>
                </a:moveTo>
                <a:lnTo>
                  <a:pt x="0" y="16"/>
                </a:lnTo>
                <a:lnTo>
                  <a:pt x="0" y="0"/>
                </a:lnTo>
                <a:lnTo>
                  <a:pt x="16" y="16"/>
                </a:lnTo>
                <a:close/>
              </a:path>
            </a:pathLst>
          </a:custGeom>
          <a:solidFill>
            <a:srgbClr val="000000"/>
          </a:solidFill>
          <a:ln w="12700">
            <a:solidFill>
              <a:srgbClr val="000000"/>
            </a:solidFill>
            <a:prstDash val="solid"/>
            <a:round/>
            <a:headEnd/>
            <a:tailEnd/>
          </a:ln>
        </p:spPr>
        <p:txBody>
          <a:bodyPr/>
          <a:lstStyle/>
          <a:p>
            <a:endParaRPr lang="en-US"/>
          </a:p>
        </p:txBody>
      </p:sp>
      <p:sp>
        <p:nvSpPr>
          <p:cNvPr id="71181" name="Freeform 2573"/>
          <p:cNvSpPr>
            <a:spLocks/>
          </p:cNvSpPr>
          <p:nvPr/>
        </p:nvSpPr>
        <p:spPr bwMode="auto">
          <a:xfrm rot="16200000">
            <a:off x="4899819" y="7528719"/>
            <a:ext cx="163512" cy="82550"/>
          </a:xfrm>
          <a:custGeom>
            <a:avLst/>
            <a:gdLst>
              <a:gd name="T0" fmla="*/ 64 w 128"/>
              <a:gd name="T1" fmla="*/ 0 h 64"/>
              <a:gd name="T2" fmla="*/ 128 w 128"/>
              <a:gd name="T3" fmla="*/ 64 h 64"/>
              <a:gd name="T4" fmla="*/ 0 w 128"/>
              <a:gd name="T5" fmla="*/ 64 h 64"/>
              <a:gd name="T6" fmla="*/ 64 w 128"/>
              <a:gd name="T7" fmla="*/ 0 h 64"/>
            </a:gdLst>
            <a:ahLst/>
            <a:cxnLst>
              <a:cxn ang="0">
                <a:pos x="T0" y="T1"/>
              </a:cxn>
              <a:cxn ang="0">
                <a:pos x="T2" y="T3"/>
              </a:cxn>
              <a:cxn ang="0">
                <a:pos x="T4" y="T5"/>
              </a:cxn>
              <a:cxn ang="0">
                <a:pos x="T6" y="T7"/>
              </a:cxn>
            </a:cxnLst>
            <a:rect l="0" t="0" r="r" b="b"/>
            <a:pathLst>
              <a:path w="128" h="64">
                <a:moveTo>
                  <a:pt x="64" y="0"/>
                </a:moveTo>
                <a:lnTo>
                  <a:pt x="128" y="64"/>
                </a:lnTo>
                <a:lnTo>
                  <a:pt x="0" y="64"/>
                </a:lnTo>
                <a:lnTo>
                  <a:pt x="64" y="0"/>
                </a:lnTo>
                <a:close/>
              </a:path>
            </a:pathLst>
          </a:custGeom>
          <a:solidFill>
            <a:srgbClr val="FFFF00"/>
          </a:solidFill>
          <a:ln w="12700">
            <a:solidFill>
              <a:srgbClr val="000000"/>
            </a:solidFill>
            <a:prstDash val="solid"/>
            <a:round/>
            <a:headEnd/>
            <a:tailEnd/>
          </a:ln>
        </p:spPr>
        <p:txBody>
          <a:bodyPr/>
          <a:lstStyle/>
          <a:p>
            <a:endParaRPr lang="en-US"/>
          </a:p>
        </p:txBody>
      </p:sp>
      <p:sp>
        <p:nvSpPr>
          <p:cNvPr id="71182" name="Line 2574"/>
          <p:cNvSpPr>
            <a:spLocks noChangeShapeType="1"/>
          </p:cNvSpPr>
          <p:nvPr/>
        </p:nvSpPr>
        <p:spPr bwMode="auto">
          <a:xfrm rot="16200000">
            <a:off x="5052219" y="7539831"/>
            <a:ext cx="1588" cy="603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83" name="Line 2575"/>
          <p:cNvSpPr>
            <a:spLocks noChangeShapeType="1"/>
          </p:cNvSpPr>
          <p:nvPr/>
        </p:nvSpPr>
        <p:spPr bwMode="auto">
          <a:xfrm rot="16200000" flipV="1">
            <a:off x="4909344" y="7539831"/>
            <a:ext cx="1588" cy="603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84" name="Rectangle 2576"/>
          <p:cNvSpPr>
            <a:spLocks noChangeArrowheads="1"/>
          </p:cNvSpPr>
          <p:nvPr/>
        </p:nvSpPr>
        <p:spPr bwMode="auto">
          <a:xfrm rot="16200000">
            <a:off x="4848225" y="735647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a:t>
            </a:r>
            <a:r>
              <a:rPr lang="en-US" altLang="ja-JP" sz="900" b="0">
                <a:solidFill>
                  <a:srgbClr val="000000"/>
                </a:solidFill>
                <a:latin typeface="Courier New" pitchFamily="49" charset="0"/>
                <a:ea typeface="MS PGothic" pitchFamily="34" charset="-128"/>
              </a:rPr>
              <a:t>8</a:t>
            </a:r>
            <a:endParaRPr lang="en-US" sz="900" b="0"/>
          </a:p>
        </p:txBody>
      </p:sp>
      <p:sp>
        <p:nvSpPr>
          <p:cNvPr id="71185" name="Rectangle 2577"/>
          <p:cNvSpPr>
            <a:spLocks noChangeArrowheads="1"/>
          </p:cNvSpPr>
          <p:nvPr/>
        </p:nvSpPr>
        <p:spPr bwMode="auto">
          <a:xfrm rot="16200000">
            <a:off x="4974431" y="7382669"/>
            <a:ext cx="6826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Y</a:t>
            </a:r>
            <a:endParaRPr lang="en-US" sz="900" b="0"/>
          </a:p>
        </p:txBody>
      </p:sp>
      <p:sp>
        <p:nvSpPr>
          <p:cNvPr id="71186" name="Line 2578"/>
          <p:cNvSpPr>
            <a:spLocks noChangeShapeType="1"/>
          </p:cNvSpPr>
          <p:nvPr/>
        </p:nvSpPr>
        <p:spPr bwMode="auto">
          <a:xfrm rot="16200000">
            <a:off x="1560513" y="3919538"/>
            <a:ext cx="49720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187" name="Line 2579"/>
          <p:cNvSpPr>
            <a:spLocks noChangeShapeType="1"/>
          </p:cNvSpPr>
          <p:nvPr/>
        </p:nvSpPr>
        <p:spPr bwMode="auto">
          <a:xfrm rot="16200000" flipH="1">
            <a:off x="2859881" y="5268119"/>
            <a:ext cx="92075"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88" name="Line 2580"/>
          <p:cNvSpPr>
            <a:spLocks noChangeShapeType="1"/>
          </p:cNvSpPr>
          <p:nvPr/>
        </p:nvSpPr>
        <p:spPr bwMode="auto">
          <a:xfrm rot="16200000">
            <a:off x="3547269" y="4669631"/>
            <a:ext cx="1588" cy="12858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89" name="Oval 2581"/>
          <p:cNvSpPr>
            <a:spLocks noChangeArrowheads="1"/>
          </p:cNvSpPr>
          <p:nvPr/>
        </p:nvSpPr>
        <p:spPr bwMode="auto">
          <a:xfrm rot="16200000">
            <a:off x="2884488" y="5191125"/>
            <a:ext cx="50800" cy="50800"/>
          </a:xfrm>
          <a:prstGeom prst="ellipse">
            <a:avLst/>
          </a:prstGeom>
          <a:solidFill>
            <a:srgbClr val="000000"/>
          </a:solidFill>
          <a:ln w="12700">
            <a:solidFill>
              <a:srgbClr val="000000"/>
            </a:solidFill>
            <a:round/>
            <a:headEnd/>
            <a:tailEnd/>
          </a:ln>
        </p:spPr>
        <p:txBody>
          <a:bodyPr/>
          <a:lstStyle/>
          <a:p>
            <a:endParaRPr lang="en-US"/>
          </a:p>
        </p:txBody>
      </p:sp>
      <p:sp>
        <p:nvSpPr>
          <p:cNvPr id="71190" name="Line 2582"/>
          <p:cNvSpPr>
            <a:spLocks noChangeShapeType="1"/>
          </p:cNvSpPr>
          <p:nvPr/>
        </p:nvSpPr>
        <p:spPr bwMode="auto">
          <a:xfrm rot="16200000">
            <a:off x="4883150" y="1811338"/>
            <a:ext cx="1588"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91" name="Oval 2583"/>
          <p:cNvSpPr>
            <a:spLocks noChangeArrowheads="1"/>
          </p:cNvSpPr>
          <p:nvPr/>
        </p:nvSpPr>
        <p:spPr bwMode="auto">
          <a:xfrm rot="16200000">
            <a:off x="4856956" y="1786732"/>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1192" name="Oval 2584"/>
          <p:cNvSpPr>
            <a:spLocks noChangeArrowheads="1"/>
          </p:cNvSpPr>
          <p:nvPr/>
        </p:nvSpPr>
        <p:spPr bwMode="auto">
          <a:xfrm rot="16200000">
            <a:off x="4868069" y="1786732"/>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1193" name="Line 2585"/>
          <p:cNvSpPr>
            <a:spLocks noChangeShapeType="1"/>
          </p:cNvSpPr>
          <p:nvPr/>
        </p:nvSpPr>
        <p:spPr bwMode="auto">
          <a:xfrm rot="16200000">
            <a:off x="4126706" y="2837657"/>
            <a:ext cx="15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94" name="Oval 2586"/>
          <p:cNvSpPr>
            <a:spLocks noChangeArrowheads="1"/>
          </p:cNvSpPr>
          <p:nvPr/>
        </p:nvSpPr>
        <p:spPr bwMode="auto">
          <a:xfrm rot="16200000">
            <a:off x="4106069" y="2809082"/>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1195" name="Oval 2587"/>
          <p:cNvSpPr>
            <a:spLocks noChangeArrowheads="1"/>
          </p:cNvSpPr>
          <p:nvPr/>
        </p:nvSpPr>
        <p:spPr bwMode="auto">
          <a:xfrm rot="16200000">
            <a:off x="4106069" y="2809082"/>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1196" name="Line 2588"/>
          <p:cNvSpPr>
            <a:spLocks noChangeShapeType="1"/>
          </p:cNvSpPr>
          <p:nvPr/>
        </p:nvSpPr>
        <p:spPr bwMode="auto">
          <a:xfrm rot="16200000" flipV="1">
            <a:off x="4885532" y="2153443"/>
            <a:ext cx="0"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197" name="Oval 2589"/>
          <p:cNvSpPr>
            <a:spLocks noChangeArrowheads="1"/>
          </p:cNvSpPr>
          <p:nvPr/>
        </p:nvSpPr>
        <p:spPr bwMode="auto">
          <a:xfrm rot="16200000">
            <a:off x="4870450" y="21288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198" name="Oval 2590"/>
          <p:cNvSpPr>
            <a:spLocks noChangeArrowheads="1"/>
          </p:cNvSpPr>
          <p:nvPr/>
        </p:nvSpPr>
        <p:spPr bwMode="auto">
          <a:xfrm rot="16200000">
            <a:off x="4859338" y="21288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199" name="Line 2591"/>
          <p:cNvSpPr>
            <a:spLocks noChangeShapeType="1"/>
          </p:cNvSpPr>
          <p:nvPr/>
        </p:nvSpPr>
        <p:spPr bwMode="auto">
          <a:xfrm rot="16200000">
            <a:off x="4512468" y="1812132"/>
            <a:ext cx="111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00" name="Oval 2592"/>
          <p:cNvSpPr>
            <a:spLocks noChangeArrowheads="1"/>
          </p:cNvSpPr>
          <p:nvPr/>
        </p:nvSpPr>
        <p:spPr bwMode="auto">
          <a:xfrm rot="16200000">
            <a:off x="4496594" y="1786732"/>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1201" name="Oval 2593"/>
          <p:cNvSpPr>
            <a:spLocks noChangeArrowheads="1"/>
          </p:cNvSpPr>
          <p:nvPr/>
        </p:nvSpPr>
        <p:spPr bwMode="auto">
          <a:xfrm rot="16200000">
            <a:off x="4497388" y="17780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02" name="Line 2594"/>
          <p:cNvSpPr>
            <a:spLocks noChangeShapeType="1"/>
          </p:cNvSpPr>
          <p:nvPr/>
        </p:nvSpPr>
        <p:spPr bwMode="auto">
          <a:xfrm rot="16200000">
            <a:off x="4524376" y="2154237"/>
            <a:ext cx="0" cy="95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03" name="Oval 2595"/>
          <p:cNvSpPr>
            <a:spLocks noChangeArrowheads="1"/>
          </p:cNvSpPr>
          <p:nvPr/>
        </p:nvSpPr>
        <p:spPr bwMode="auto">
          <a:xfrm rot="16200000">
            <a:off x="4498975" y="21288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04" name="Oval 2596"/>
          <p:cNvSpPr>
            <a:spLocks noChangeArrowheads="1"/>
          </p:cNvSpPr>
          <p:nvPr/>
        </p:nvSpPr>
        <p:spPr bwMode="auto">
          <a:xfrm rot="16200000">
            <a:off x="4508500" y="21288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05" name="Line 2597"/>
          <p:cNvSpPr>
            <a:spLocks noChangeShapeType="1"/>
          </p:cNvSpPr>
          <p:nvPr/>
        </p:nvSpPr>
        <p:spPr bwMode="auto">
          <a:xfrm rot="16200000" flipH="1">
            <a:off x="4447381" y="2085182"/>
            <a:ext cx="1444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06" name="Line 2598"/>
          <p:cNvSpPr>
            <a:spLocks noChangeShapeType="1"/>
          </p:cNvSpPr>
          <p:nvPr/>
        </p:nvSpPr>
        <p:spPr bwMode="auto">
          <a:xfrm rot="16200000">
            <a:off x="4524376" y="2154237"/>
            <a:ext cx="0" cy="95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07" name="Oval 2599"/>
          <p:cNvSpPr>
            <a:spLocks noChangeArrowheads="1"/>
          </p:cNvSpPr>
          <p:nvPr/>
        </p:nvSpPr>
        <p:spPr bwMode="auto">
          <a:xfrm rot="16200000">
            <a:off x="4497388" y="198437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08" name="Oval 2600"/>
          <p:cNvSpPr>
            <a:spLocks noChangeArrowheads="1"/>
          </p:cNvSpPr>
          <p:nvPr/>
        </p:nvSpPr>
        <p:spPr bwMode="auto">
          <a:xfrm rot="16200000">
            <a:off x="4508500" y="21288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09" name="Line 2601"/>
          <p:cNvSpPr>
            <a:spLocks noChangeShapeType="1"/>
          </p:cNvSpPr>
          <p:nvPr/>
        </p:nvSpPr>
        <p:spPr bwMode="auto">
          <a:xfrm rot="16200000">
            <a:off x="4328319" y="2153444"/>
            <a:ext cx="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10" name="Oval 2602"/>
          <p:cNvSpPr>
            <a:spLocks noChangeArrowheads="1"/>
          </p:cNvSpPr>
          <p:nvPr/>
        </p:nvSpPr>
        <p:spPr bwMode="auto">
          <a:xfrm rot="16200000">
            <a:off x="4302125" y="21288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11" name="Oval 2603"/>
          <p:cNvSpPr>
            <a:spLocks noChangeArrowheads="1"/>
          </p:cNvSpPr>
          <p:nvPr/>
        </p:nvSpPr>
        <p:spPr bwMode="auto">
          <a:xfrm rot="16200000">
            <a:off x="4313238" y="21288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12" name="Oval 2604"/>
          <p:cNvSpPr>
            <a:spLocks noChangeArrowheads="1"/>
          </p:cNvSpPr>
          <p:nvPr/>
        </p:nvSpPr>
        <p:spPr bwMode="auto">
          <a:xfrm rot="16200000">
            <a:off x="5065713" y="21288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13" name="Oval 2605"/>
          <p:cNvSpPr>
            <a:spLocks noChangeArrowheads="1"/>
          </p:cNvSpPr>
          <p:nvPr/>
        </p:nvSpPr>
        <p:spPr bwMode="auto">
          <a:xfrm rot="16200000">
            <a:off x="5065713" y="21288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14" name="Oval 2606"/>
          <p:cNvSpPr>
            <a:spLocks noChangeArrowheads="1"/>
          </p:cNvSpPr>
          <p:nvPr/>
        </p:nvSpPr>
        <p:spPr bwMode="auto">
          <a:xfrm rot="16200000">
            <a:off x="5065713" y="24701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15" name="Oval 2607"/>
          <p:cNvSpPr>
            <a:spLocks noChangeArrowheads="1"/>
          </p:cNvSpPr>
          <p:nvPr/>
        </p:nvSpPr>
        <p:spPr bwMode="auto">
          <a:xfrm rot="16200000">
            <a:off x="5065713" y="24701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16" name="Line 2608"/>
          <p:cNvSpPr>
            <a:spLocks noChangeShapeType="1"/>
          </p:cNvSpPr>
          <p:nvPr/>
        </p:nvSpPr>
        <p:spPr bwMode="auto">
          <a:xfrm rot="16200000">
            <a:off x="4884738" y="2492375"/>
            <a:ext cx="1587"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17" name="Oval 2609"/>
          <p:cNvSpPr>
            <a:spLocks noChangeArrowheads="1"/>
          </p:cNvSpPr>
          <p:nvPr/>
        </p:nvSpPr>
        <p:spPr bwMode="auto">
          <a:xfrm rot="16200000">
            <a:off x="4859338" y="24701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18" name="Oval 2610"/>
          <p:cNvSpPr>
            <a:spLocks noChangeArrowheads="1"/>
          </p:cNvSpPr>
          <p:nvPr/>
        </p:nvSpPr>
        <p:spPr bwMode="auto">
          <a:xfrm rot="16200000">
            <a:off x="4870450" y="24701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19" name="Line 2611"/>
          <p:cNvSpPr>
            <a:spLocks noChangeShapeType="1"/>
          </p:cNvSpPr>
          <p:nvPr/>
        </p:nvSpPr>
        <p:spPr bwMode="auto">
          <a:xfrm rot="16200000" flipV="1">
            <a:off x="4513263" y="2822575"/>
            <a:ext cx="1587"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20" name="Oval 2612"/>
          <p:cNvSpPr>
            <a:spLocks noChangeArrowheads="1"/>
          </p:cNvSpPr>
          <p:nvPr/>
        </p:nvSpPr>
        <p:spPr bwMode="auto">
          <a:xfrm rot="16200000">
            <a:off x="4498181" y="2797969"/>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21" name="Oval 2613"/>
          <p:cNvSpPr>
            <a:spLocks noChangeArrowheads="1"/>
          </p:cNvSpPr>
          <p:nvPr/>
        </p:nvSpPr>
        <p:spPr bwMode="auto">
          <a:xfrm rot="16200000">
            <a:off x="4487069" y="2797969"/>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22" name="Oval 2614"/>
          <p:cNvSpPr>
            <a:spLocks noChangeArrowheads="1"/>
          </p:cNvSpPr>
          <p:nvPr/>
        </p:nvSpPr>
        <p:spPr bwMode="auto">
          <a:xfrm rot="16200000">
            <a:off x="5064919" y="2797969"/>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23" name="Line 2615"/>
          <p:cNvSpPr>
            <a:spLocks noChangeShapeType="1"/>
          </p:cNvSpPr>
          <p:nvPr/>
        </p:nvSpPr>
        <p:spPr bwMode="auto">
          <a:xfrm rot="16200000">
            <a:off x="4890294" y="2828132"/>
            <a:ext cx="158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24" name="Oval 2616"/>
          <p:cNvSpPr>
            <a:spLocks noChangeArrowheads="1"/>
          </p:cNvSpPr>
          <p:nvPr/>
        </p:nvSpPr>
        <p:spPr bwMode="auto">
          <a:xfrm rot="16200000">
            <a:off x="4869656" y="2797969"/>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25" name="Oval 2617"/>
          <p:cNvSpPr>
            <a:spLocks noChangeArrowheads="1"/>
          </p:cNvSpPr>
          <p:nvPr/>
        </p:nvSpPr>
        <p:spPr bwMode="auto">
          <a:xfrm rot="16200000">
            <a:off x="4869656" y="2797969"/>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26" name="Line 2618"/>
          <p:cNvSpPr>
            <a:spLocks noChangeShapeType="1"/>
          </p:cNvSpPr>
          <p:nvPr/>
        </p:nvSpPr>
        <p:spPr bwMode="auto">
          <a:xfrm rot="16200000">
            <a:off x="4478338" y="2249488"/>
            <a:ext cx="1587"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27" name="Line 2619"/>
          <p:cNvSpPr>
            <a:spLocks noChangeShapeType="1"/>
          </p:cNvSpPr>
          <p:nvPr/>
        </p:nvSpPr>
        <p:spPr bwMode="auto">
          <a:xfrm rot="16200000">
            <a:off x="4420394" y="2750344"/>
            <a:ext cx="1587" cy="1746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28" name="Line 2620"/>
          <p:cNvSpPr>
            <a:spLocks noChangeShapeType="1"/>
          </p:cNvSpPr>
          <p:nvPr/>
        </p:nvSpPr>
        <p:spPr bwMode="auto">
          <a:xfrm rot="16200000">
            <a:off x="4339431" y="2669382"/>
            <a:ext cx="33972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29" name="Line 2621"/>
          <p:cNvSpPr>
            <a:spLocks noChangeShapeType="1"/>
          </p:cNvSpPr>
          <p:nvPr/>
        </p:nvSpPr>
        <p:spPr bwMode="auto">
          <a:xfrm rot="16200000">
            <a:off x="4513263" y="2492375"/>
            <a:ext cx="1587"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30" name="Oval 2622"/>
          <p:cNvSpPr>
            <a:spLocks noChangeArrowheads="1"/>
          </p:cNvSpPr>
          <p:nvPr/>
        </p:nvSpPr>
        <p:spPr bwMode="auto">
          <a:xfrm rot="16200000">
            <a:off x="4312444" y="2809082"/>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1231" name="Oval 2623"/>
          <p:cNvSpPr>
            <a:spLocks noChangeArrowheads="1"/>
          </p:cNvSpPr>
          <p:nvPr/>
        </p:nvSpPr>
        <p:spPr bwMode="auto">
          <a:xfrm rot="16200000">
            <a:off x="4498975" y="24701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32" name="Line 2624"/>
          <p:cNvSpPr>
            <a:spLocks noChangeShapeType="1"/>
          </p:cNvSpPr>
          <p:nvPr/>
        </p:nvSpPr>
        <p:spPr bwMode="auto">
          <a:xfrm rot="16200000">
            <a:off x="4102100" y="3127376"/>
            <a:ext cx="1587" cy="619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33" name="Line 2625"/>
          <p:cNvSpPr>
            <a:spLocks noChangeShapeType="1"/>
          </p:cNvSpPr>
          <p:nvPr/>
        </p:nvSpPr>
        <p:spPr bwMode="auto">
          <a:xfrm rot="16200000">
            <a:off x="3626644" y="2658269"/>
            <a:ext cx="1001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34" name="Oval 2626"/>
          <p:cNvSpPr>
            <a:spLocks noChangeArrowheads="1"/>
          </p:cNvSpPr>
          <p:nvPr/>
        </p:nvSpPr>
        <p:spPr bwMode="auto">
          <a:xfrm rot="16200000">
            <a:off x="1279525" y="3127375"/>
            <a:ext cx="52388" cy="52388"/>
          </a:xfrm>
          <a:prstGeom prst="ellipse">
            <a:avLst/>
          </a:prstGeom>
          <a:solidFill>
            <a:srgbClr val="000000"/>
          </a:solidFill>
          <a:ln w="12700">
            <a:solidFill>
              <a:srgbClr val="000000"/>
            </a:solidFill>
            <a:round/>
            <a:headEnd/>
            <a:tailEnd/>
          </a:ln>
        </p:spPr>
        <p:txBody>
          <a:bodyPr/>
          <a:lstStyle/>
          <a:p>
            <a:endParaRPr lang="en-US"/>
          </a:p>
        </p:txBody>
      </p:sp>
      <p:sp>
        <p:nvSpPr>
          <p:cNvPr id="71235" name="Oval 2627"/>
          <p:cNvSpPr>
            <a:spLocks noChangeArrowheads="1"/>
          </p:cNvSpPr>
          <p:nvPr/>
        </p:nvSpPr>
        <p:spPr bwMode="auto">
          <a:xfrm rot="16200000">
            <a:off x="4106863" y="21288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36" name="Oval 2628"/>
          <p:cNvSpPr>
            <a:spLocks noChangeArrowheads="1"/>
          </p:cNvSpPr>
          <p:nvPr/>
        </p:nvSpPr>
        <p:spPr bwMode="auto">
          <a:xfrm rot="16200000">
            <a:off x="4518819" y="4118769"/>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37" name="Oval 2629"/>
          <p:cNvSpPr>
            <a:spLocks noChangeArrowheads="1"/>
          </p:cNvSpPr>
          <p:nvPr/>
        </p:nvSpPr>
        <p:spPr bwMode="auto">
          <a:xfrm rot="16200000">
            <a:off x="3941763" y="52752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38" name="Oval 2630"/>
          <p:cNvSpPr>
            <a:spLocks noChangeArrowheads="1"/>
          </p:cNvSpPr>
          <p:nvPr/>
        </p:nvSpPr>
        <p:spPr bwMode="auto">
          <a:xfrm rot="16200000">
            <a:off x="4829175" y="53006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39" name="Line 2631"/>
          <p:cNvSpPr>
            <a:spLocks noChangeShapeType="1"/>
          </p:cNvSpPr>
          <p:nvPr/>
        </p:nvSpPr>
        <p:spPr bwMode="auto">
          <a:xfrm rot="16200000">
            <a:off x="4796632" y="4333081"/>
            <a:ext cx="1588" cy="104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40" name="Oval 2632"/>
          <p:cNvSpPr>
            <a:spLocks noChangeArrowheads="1"/>
          </p:cNvSpPr>
          <p:nvPr/>
        </p:nvSpPr>
        <p:spPr bwMode="auto">
          <a:xfrm rot="16200000">
            <a:off x="4725194" y="4356894"/>
            <a:ext cx="50800" cy="52388"/>
          </a:xfrm>
          <a:prstGeom prst="ellipse">
            <a:avLst/>
          </a:prstGeom>
          <a:solidFill>
            <a:srgbClr val="000000"/>
          </a:solidFill>
          <a:ln w="9525">
            <a:solidFill>
              <a:srgbClr val="000000"/>
            </a:solidFill>
            <a:round/>
            <a:headEnd/>
            <a:tailEnd/>
          </a:ln>
        </p:spPr>
        <p:txBody>
          <a:bodyPr/>
          <a:lstStyle/>
          <a:p>
            <a:endParaRPr lang="en-US"/>
          </a:p>
        </p:txBody>
      </p:sp>
      <p:sp>
        <p:nvSpPr>
          <p:cNvPr id="71241" name="Oval 2633"/>
          <p:cNvSpPr>
            <a:spLocks noChangeArrowheads="1"/>
          </p:cNvSpPr>
          <p:nvPr/>
        </p:nvSpPr>
        <p:spPr bwMode="auto">
          <a:xfrm rot="16200000">
            <a:off x="4829175" y="435768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42" name="Line 2634"/>
          <p:cNvSpPr>
            <a:spLocks noChangeShapeType="1"/>
          </p:cNvSpPr>
          <p:nvPr/>
        </p:nvSpPr>
        <p:spPr bwMode="auto">
          <a:xfrm rot="16200000">
            <a:off x="4796632" y="4601369"/>
            <a:ext cx="1587" cy="104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43" name="Oval 2635"/>
          <p:cNvSpPr>
            <a:spLocks noChangeArrowheads="1"/>
          </p:cNvSpPr>
          <p:nvPr/>
        </p:nvSpPr>
        <p:spPr bwMode="auto">
          <a:xfrm rot="16200000">
            <a:off x="4724400" y="4622800"/>
            <a:ext cx="52388" cy="52388"/>
          </a:xfrm>
          <a:prstGeom prst="ellipse">
            <a:avLst/>
          </a:prstGeom>
          <a:solidFill>
            <a:srgbClr val="000000"/>
          </a:solidFill>
          <a:ln w="9525">
            <a:solidFill>
              <a:srgbClr val="000000"/>
            </a:solidFill>
            <a:round/>
            <a:headEnd/>
            <a:tailEnd/>
          </a:ln>
        </p:spPr>
        <p:txBody>
          <a:bodyPr/>
          <a:lstStyle/>
          <a:p>
            <a:endParaRPr lang="en-US"/>
          </a:p>
        </p:txBody>
      </p:sp>
      <p:sp>
        <p:nvSpPr>
          <p:cNvPr id="71244" name="Oval 2636"/>
          <p:cNvSpPr>
            <a:spLocks noChangeArrowheads="1"/>
          </p:cNvSpPr>
          <p:nvPr/>
        </p:nvSpPr>
        <p:spPr bwMode="auto">
          <a:xfrm rot="16200000">
            <a:off x="4828381" y="4623594"/>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45" name="Line 2637"/>
          <p:cNvSpPr>
            <a:spLocks noChangeShapeType="1"/>
          </p:cNvSpPr>
          <p:nvPr/>
        </p:nvSpPr>
        <p:spPr bwMode="auto">
          <a:xfrm rot="16200000">
            <a:off x="4796632" y="4982369"/>
            <a:ext cx="1587" cy="104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46" name="Oval 2638"/>
          <p:cNvSpPr>
            <a:spLocks noChangeArrowheads="1"/>
          </p:cNvSpPr>
          <p:nvPr/>
        </p:nvSpPr>
        <p:spPr bwMode="auto">
          <a:xfrm rot="16200000">
            <a:off x="4724400" y="5003800"/>
            <a:ext cx="52388" cy="52388"/>
          </a:xfrm>
          <a:prstGeom prst="ellipse">
            <a:avLst/>
          </a:prstGeom>
          <a:solidFill>
            <a:srgbClr val="000000"/>
          </a:solidFill>
          <a:ln w="9525">
            <a:solidFill>
              <a:srgbClr val="000000"/>
            </a:solidFill>
            <a:round/>
            <a:headEnd/>
            <a:tailEnd/>
          </a:ln>
        </p:spPr>
        <p:txBody>
          <a:bodyPr/>
          <a:lstStyle/>
          <a:p>
            <a:endParaRPr lang="en-US"/>
          </a:p>
        </p:txBody>
      </p:sp>
      <p:sp>
        <p:nvSpPr>
          <p:cNvPr id="71247" name="Oval 2639"/>
          <p:cNvSpPr>
            <a:spLocks noChangeArrowheads="1"/>
          </p:cNvSpPr>
          <p:nvPr/>
        </p:nvSpPr>
        <p:spPr bwMode="auto">
          <a:xfrm rot="16200000">
            <a:off x="4828381" y="5004594"/>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48" name="Line 2640"/>
          <p:cNvSpPr>
            <a:spLocks noChangeShapeType="1"/>
          </p:cNvSpPr>
          <p:nvPr/>
        </p:nvSpPr>
        <p:spPr bwMode="auto">
          <a:xfrm rot="16200000">
            <a:off x="4796632" y="5276056"/>
            <a:ext cx="1588" cy="104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49" name="Line 2641"/>
          <p:cNvSpPr>
            <a:spLocks noChangeShapeType="1"/>
          </p:cNvSpPr>
          <p:nvPr/>
        </p:nvSpPr>
        <p:spPr bwMode="auto">
          <a:xfrm rot="16200000" flipV="1">
            <a:off x="4796632" y="4096544"/>
            <a:ext cx="1587" cy="104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50" name="Oval 2642"/>
          <p:cNvSpPr>
            <a:spLocks noChangeArrowheads="1"/>
          </p:cNvSpPr>
          <p:nvPr/>
        </p:nvSpPr>
        <p:spPr bwMode="auto">
          <a:xfrm rot="16200000">
            <a:off x="4725194" y="5299869"/>
            <a:ext cx="50800" cy="52388"/>
          </a:xfrm>
          <a:prstGeom prst="ellipse">
            <a:avLst/>
          </a:prstGeom>
          <a:solidFill>
            <a:srgbClr val="000000"/>
          </a:solidFill>
          <a:ln w="9525">
            <a:solidFill>
              <a:srgbClr val="000000"/>
            </a:solidFill>
            <a:round/>
            <a:headEnd/>
            <a:tailEnd/>
          </a:ln>
        </p:spPr>
        <p:txBody>
          <a:bodyPr/>
          <a:lstStyle/>
          <a:p>
            <a:endParaRPr lang="en-US"/>
          </a:p>
        </p:txBody>
      </p:sp>
      <p:sp>
        <p:nvSpPr>
          <p:cNvPr id="71251" name="Oval 2643"/>
          <p:cNvSpPr>
            <a:spLocks noChangeArrowheads="1"/>
          </p:cNvSpPr>
          <p:nvPr/>
        </p:nvSpPr>
        <p:spPr bwMode="auto">
          <a:xfrm rot="16200000">
            <a:off x="4724400" y="4117975"/>
            <a:ext cx="52388" cy="52388"/>
          </a:xfrm>
          <a:prstGeom prst="ellipse">
            <a:avLst/>
          </a:prstGeom>
          <a:solidFill>
            <a:srgbClr val="000000"/>
          </a:solidFill>
          <a:ln w="9525">
            <a:solidFill>
              <a:srgbClr val="000000"/>
            </a:solidFill>
            <a:round/>
            <a:headEnd/>
            <a:tailEnd/>
          </a:ln>
        </p:spPr>
        <p:txBody>
          <a:bodyPr/>
          <a:lstStyle/>
          <a:p>
            <a:endParaRPr lang="en-US"/>
          </a:p>
        </p:txBody>
      </p:sp>
      <p:sp>
        <p:nvSpPr>
          <p:cNvPr id="71252" name="Oval 2644"/>
          <p:cNvSpPr>
            <a:spLocks noChangeArrowheads="1"/>
          </p:cNvSpPr>
          <p:nvPr/>
        </p:nvSpPr>
        <p:spPr bwMode="auto">
          <a:xfrm rot="16200000">
            <a:off x="4519613" y="5300663"/>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53" name="Line 2645"/>
          <p:cNvSpPr>
            <a:spLocks noChangeShapeType="1"/>
          </p:cNvSpPr>
          <p:nvPr/>
        </p:nvSpPr>
        <p:spPr bwMode="auto">
          <a:xfrm rot="16200000">
            <a:off x="4545013" y="4384675"/>
            <a:ext cx="158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54" name="Oval 2646"/>
          <p:cNvSpPr>
            <a:spLocks noChangeArrowheads="1"/>
          </p:cNvSpPr>
          <p:nvPr/>
        </p:nvSpPr>
        <p:spPr bwMode="auto">
          <a:xfrm rot="16200000">
            <a:off x="4519613" y="435768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55" name="Oval 2647"/>
          <p:cNvSpPr>
            <a:spLocks noChangeArrowheads="1"/>
          </p:cNvSpPr>
          <p:nvPr/>
        </p:nvSpPr>
        <p:spPr bwMode="auto">
          <a:xfrm rot="16200000">
            <a:off x="4519613" y="435768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56" name="Line 2648"/>
          <p:cNvSpPr>
            <a:spLocks noChangeShapeType="1"/>
          </p:cNvSpPr>
          <p:nvPr/>
        </p:nvSpPr>
        <p:spPr bwMode="auto">
          <a:xfrm rot="16200000">
            <a:off x="4545013" y="4652963"/>
            <a:ext cx="1587"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57" name="Oval 2649"/>
          <p:cNvSpPr>
            <a:spLocks noChangeArrowheads="1"/>
          </p:cNvSpPr>
          <p:nvPr/>
        </p:nvSpPr>
        <p:spPr bwMode="auto">
          <a:xfrm rot="16200000">
            <a:off x="4518819" y="4623594"/>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58" name="Oval 2650"/>
          <p:cNvSpPr>
            <a:spLocks noChangeArrowheads="1"/>
          </p:cNvSpPr>
          <p:nvPr/>
        </p:nvSpPr>
        <p:spPr bwMode="auto">
          <a:xfrm rot="16200000">
            <a:off x="4518819" y="4623594"/>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59" name="Line 2651"/>
          <p:cNvSpPr>
            <a:spLocks noChangeShapeType="1"/>
          </p:cNvSpPr>
          <p:nvPr/>
        </p:nvSpPr>
        <p:spPr bwMode="auto">
          <a:xfrm rot="16200000">
            <a:off x="4287838" y="4406900"/>
            <a:ext cx="51593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60" name="Oval 2652"/>
          <p:cNvSpPr>
            <a:spLocks noChangeArrowheads="1"/>
          </p:cNvSpPr>
          <p:nvPr/>
        </p:nvSpPr>
        <p:spPr bwMode="auto">
          <a:xfrm rot="16200000">
            <a:off x="4518819" y="5004594"/>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61" name="Oval 2653"/>
          <p:cNvSpPr>
            <a:spLocks noChangeArrowheads="1"/>
          </p:cNvSpPr>
          <p:nvPr/>
        </p:nvSpPr>
        <p:spPr bwMode="auto">
          <a:xfrm rot="16200000">
            <a:off x="4518819" y="4118769"/>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62" name="Line 2654"/>
          <p:cNvSpPr>
            <a:spLocks noChangeShapeType="1"/>
          </p:cNvSpPr>
          <p:nvPr/>
        </p:nvSpPr>
        <p:spPr bwMode="auto">
          <a:xfrm rot="16200000" flipH="1">
            <a:off x="4508500" y="3879850"/>
            <a:ext cx="8413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63" name="Line 2655"/>
          <p:cNvSpPr>
            <a:spLocks noChangeShapeType="1"/>
          </p:cNvSpPr>
          <p:nvPr/>
        </p:nvSpPr>
        <p:spPr bwMode="auto">
          <a:xfrm rot="16200000">
            <a:off x="4817269" y="3653631"/>
            <a:ext cx="1588" cy="536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64" name="Line 2656"/>
          <p:cNvSpPr>
            <a:spLocks noChangeShapeType="1"/>
          </p:cNvSpPr>
          <p:nvPr/>
        </p:nvSpPr>
        <p:spPr bwMode="auto">
          <a:xfrm rot="16200000">
            <a:off x="4033837" y="2871788"/>
            <a:ext cx="21050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65" name="Oval 2657"/>
          <p:cNvSpPr>
            <a:spLocks noChangeArrowheads="1"/>
          </p:cNvSpPr>
          <p:nvPr/>
        </p:nvSpPr>
        <p:spPr bwMode="auto">
          <a:xfrm rot="16200000">
            <a:off x="4529138" y="38100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66" name="Oval 2658"/>
          <p:cNvSpPr>
            <a:spLocks noChangeArrowheads="1"/>
          </p:cNvSpPr>
          <p:nvPr/>
        </p:nvSpPr>
        <p:spPr bwMode="auto">
          <a:xfrm rot="16200000">
            <a:off x="5063331" y="1786732"/>
            <a:ext cx="52387" cy="50800"/>
          </a:xfrm>
          <a:prstGeom prst="ellipse">
            <a:avLst/>
          </a:prstGeom>
          <a:solidFill>
            <a:srgbClr val="000000"/>
          </a:solidFill>
          <a:ln w="9525">
            <a:solidFill>
              <a:srgbClr val="000000"/>
            </a:solidFill>
            <a:round/>
            <a:headEnd/>
            <a:tailEnd/>
          </a:ln>
        </p:spPr>
        <p:txBody>
          <a:bodyPr/>
          <a:lstStyle/>
          <a:p>
            <a:endParaRPr lang="en-US"/>
          </a:p>
        </p:txBody>
      </p:sp>
      <p:sp>
        <p:nvSpPr>
          <p:cNvPr id="71267" name="Line 2659"/>
          <p:cNvSpPr>
            <a:spLocks noChangeShapeType="1"/>
          </p:cNvSpPr>
          <p:nvPr/>
        </p:nvSpPr>
        <p:spPr bwMode="auto">
          <a:xfrm rot="16200000">
            <a:off x="4695032" y="3118644"/>
            <a:ext cx="8255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68" name="Line 2660"/>
          <p:cNvSpPr>
            <a:spLocks noChangeShapeType="1"/>
          </p:cNvSpPr>
          <p:nvPr/>
        </p:nvSpPr>
        <p:spPr bwMode="auto">
          <a:xfrm rot="16200000" flipV="1">
            <a:off x="4347369" y="2688432"/>
            <a:ext cx="1587" cy="7747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69" name="Line 2661"/>
          <p:cNvSpPr>
            <a:spLocks noChangeShapeType="1"/>
          </p:cNvSpPr>
          <p:nvPr/>
        </p:nvSpPr>
        <p:spPr bwMode="auto">
          <a:xfrm rot="16200000" flipH="1">
            <a:off x="3021806" y="4010819"/>
            <a:ext cx="186848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70" name="Oval 2662"/>
          <p:cNvSpPr>
            <a:spLocks noChangeArrowheads="1"/>
          </p:cNvSpPr>
          <p:nvPr/>
        </p:nvSpPr>
        <p:spPr bwMode="auto">
          <a:xfrm rot="16200000">
            <a:off x="4714081" y="3128169"/>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71" name="Line 2663"/>
          <p:cNvSpPr>
            <a:spLocks noChangeShapeType="1"/>
          </p:cNvSpPr>
          <p:nvPr/>
        </p:nvSpPr>
        <p:spPr bwMode="auto">
          <a:xfrm rot="16200000" flipV="1">
            <a:off x="2925762" y="1524001"/>
            <a:ext cx="11113" cy="32559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72" name="Oval 2664"/>
          <p:cNvSpPr>
            <a:spLocks noChangeArrowheads="1"/>
          </p:cNvSpPr>
          <p:nvPr/>
        </p:nvSpPr>
        <p:spPr bwMode="auto">
          <a:xfrm rot="16200000">
            <a:off x="4528344" y="3128169"/>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273" name="Oval 2665"/>
          <p:cNvSpPr>
            <a:spLocks noChangeArrowheads="1"/>
          </p:cNvSpPr>
          <p:nvPr/>
        </p:nvSpPr>
        <p:spPr bwMode="auto">
          <a:xfrm rot="16200000">
            <a:off x="1279525" y="3127375"/>
            <a:ext cx="52388" cy="52388"/>
          </a:xfrm>
          <a:prstGeom prst="ellipse">
            <a:avLst/>
          </a:prstGeom>
          <a:solidFill>
            <a:srgbClr val="000000"/>
          </a:solidFill>
          <a:ln w="12700">
            <a:solidFill>
              <a:srgbClr val="000000"/>
            </a:solidFill>
            <a:round/>
            <a:headEnd/>
            <a:tailEnd/>
          </a:ln>
        </p:spPr>
        <p:txBody>
          <a:bodyPr/>
          <a:lstStyle/>
          <a:p>
            <a:endParaRPr lang="en-US"/>
          </a:p>
        </p:txBody>
      </p:sp>
      <p:sp>
        <p:nvSpPr>
          <p:cNvPr id="71274" name="Line 2666"/>
          <p:cNvSpPr>
            <a:spLocks noChangeShapeType="1"/>
          </p:cNvSpPr>
          <p:nvPr/>
        </p:nvSpPr>
        <p:spPr bwMode="auto">
          <a:xfrm rot="16200000">
            <a:off x="4789488" y="3786188"/>
            <a:ext cx="0" cy="1079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75" name="Oval 2667"/>
          <p:cNvSpPr>
            <a:spLocks noChangeArrowheads="1"/>
          </p:cNvSpPr>
          <p:nvPr/>
        </p:nvSpPr>
        <p:spPr bwMode="auto">
          <a:xfrm rot="16200000">
            <a:off x="4714875" y="38100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76" name="Line 2668"/>
          <p:cNvSpPr>
            <a:spLocks noChangeShapeType="1"/>
          </p:cNvSpPr>
          <p:nvPr/>
        </p:nvSpPr>
        <p:spPr bwMode="auto">
          <a:xfrm rot="16200000">
            <a:off x="4689476" y="3794125"/>
            <a:ext cx="0" cy="920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77" name="Oval 2669"/>
          <p:cNvSpPr>
            <a:spLocks noChangeArrowheads="1"/>
          </p:cNvSpPr>
          <p:nvPr/>
        </p:nvSpPr>
        <p:spPr bwMode="auto">
          <a:xfrm rot="16200000">
            <a:off x="4622800" y="381000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278" name="Line 2670"/>
          <p:cNvSpPr>
            <a:spLocks noChangeShapeType="1"/>
          </p:cNvSpPr>
          <p:nvPr/>
        </p:nvSpPr>
        <p:spPr bwMode="auto">
          <a:xfrm rot="16200000">
            <a:off x="4941094" y="1818481"/>
            <a:ext cx="1651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79" name="Line 2671"/>
          <p:cNvSpPr>
            <a:spLocks noChangeShapeType="1"/>
          </p:cNvSpPr>
          <p:nvPr/>
        </p:nvSpPr>
        <p:spPr bwMode="auto">
          <a:xfrm rot="16200000" flipV="1">
            <a:off x="4960938" y="1695450"/>
            <a:ext cx="41275"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80" name="Freeform 2672"/>
          <p:cNvSpPr>
            <a:spLocks/>
          </p:cNvSpPr>
          <p:nvPr/>
        </p:nvSpPr>
        <p:spPr bwMode="auto">
          <a:xfrm rot="16200000">
            <a:off x="4949825" y="1684338"/>
            <a:ext cx="20637" cy="20638"/>
          </a:xfrm>
          <a:custGeom>
            <a:avLst/>
            <a:gdLst>
              <a:gd name="T0" fmla="*/ 0 w 15"/>
              <a:gd name="T1" fmla="*/ 0 h 15"/>
              <a:gd name="T2" fmla="*/ 15 w 15"/>
              <a:gd name="T3" fmla="*/ 0 h 15"/>
              <a:gd name="T4" fmla="*/ 15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15" y="15"/>
                </a:lnTo>
                <a:lnTo>
                  <a:pt x="0" y="0"/>
                </a:lnTo>
                <a:close/>
              </a:path>
            </a:pathLst>
          </a:custGeom>
          <a:solidFill>
            <a:srgbClr val="000000"/>
          </a:solidFill>
          <a:ln w="9525" cmpd="sng">
            <a:solidFill>
              <a:srgbClr val="000000"/>
            </a:solidFill>
            <a:prstDash val="solid"/>
            <a:round/>
            <a:headEnd/>
            <a:tailEnd/>
          </a:ln>
        </p:spPr>
        <p:txBody>
          <a:bodyPr/>
          <a:lstStyle/>
          <a:p>
            <a:endParaRPr lang="en-US"/>
          </a:p>
        </p:txBody>
      </p:sp>
      <p:sp>
        <p:nvSpPr>
          <p:cNvPr id="71281" name="Freeform 2673"/>
          <p:cNvSpPr>
            <a:spLocks/>
          </p:cNvSpPr>
          <p:nvPr/>
        </p:nvSpPr>
        <p:spPr bwMode="auto">
          <a:xfrm rot="16200000">
            <a:off x="4899025" y="1778000"/>
            <a:ext cx="165100" cy="82550"/>
          </a:xfrm>
          <a:custGeom>
            <a:avLst/>
            <a:gdLst>
              <a:gd name="T0" fmla="*/ 60 w 121"/>
              <a:gd name="T1" fmla="*/ 60 h 60"/>
              <a:gd name="T2" fmla="*/ 0 w 121"/>
              <a:gd name="T3" fmla="*/ 0 h 60"/>
              <a:gd name="T4" fmla="*/ 121 w 121"/>
              <a:gd name="T5" fmla="*/ 0 h 60"/>
              <a:gd name="T6" fmla="*/ 60 w 121"/>
              <a:gd name="T7" fmla="*/ 60 h 60"/>
            </a:gdLst>
            <a:ahLst/>
            <a:cxnLst>
              <a:cxn ang="0">
                <a:pos x="T0" y="T1"/>
              </a:cxn>
              <a:cxn ang="0">
                <a:pos x="T2" y="T3"/>
              </a:cxn>
              <a:cxn ang="0">
                <a:pos x="T4" y="T5"/>
              </a:cxn>
              <a:cxn ang="0">
                <a:pos x="T6" y="T7"/>
              </a:cxn>
            </a:cxnLst>
            <a:rect l="0" t="0" r="r" b="b"/>
            <a:pathLst>
              <a:path w="121" h="60">
                <a:moveTo>
                  <a:pt x="60" y="60"/>
                </a:moveTo>
                <a:lnTo>
                  <a:pt x="0" y="0"/>
                </a:lnTo>
                <a:lnTo>
                  <a:pt x="121" y="0"/>
                </a:lnTo>
                <a:lnTo>
                  <a:pt x="60" y="60"/>
                </a:lnTo>
                <a:close/>
              </a:path>
            </a:pathLst>
          </a:custGeom>
          <a:solidFill>
            <a:srgbClr val="0000FF"/>
          </a:solidFill>
          <a:ln w="9525" cmpd="sng">
            <a:solidFill>
              <a:srgbClr val="000000"/>
            </a:solidFill>
            <a:prstDash val="solid"/>
            <a:round/>
            <a:headEnd/>
            <a:tailEnd/>
          </a:ln>
        </p:spPr>
        <p:txBody>
          <a:bodyPr/>
          <a:lstStyle/>
          <a:p>
            <a:endParaRPr lang="en-US"/>
          </a:p>
        </p:txBody>
      </p:sp>
      <p:sp>
        <p:nvSpPr>
          <p:cNvPr id="71282" name="Line 2674"/>
          <p:cNvSpPr>
            <a:spLocks noChangeShapeType="1"/>
          </p:cNvSpPr>
          <p:nvPr/>
        </p:nvSpPr>
        <p:spPr bwMode="auto">
          <a:xfrm rot="16200000" flipV="1">
            <a:off x="4908550" y="1785938"/>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83" name="Line 2675"/>
          <p:cNvSpPr>
            <a:spLocks noChangeShapeType="1"/>
          </p:cNvSpPr>
          <p:nvPr/>
        </p:nvSpPr>
        <p:spPr bwMode="auto">
          <a:xfrm rot="16200000">
            <a:off x="5053013" y="1785937"/>
            <a:ext cx="1588"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84" name="Rectangle 2676"/>
          <p:cNvSpPr>
            <a:spLocks noChangeArrowheads="1"/>
          </p:cNvSpPr>
          <p:nvPr/>
        </p:nvSpPr>
        <p:spPr bwMode="auto">
          <a:xfrm rot="16200000">
            <a:off x="5071269" y="175021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D2</a:t>
            </a:r>
            <a:r>
              <a:rPr lang="en-US" altLang="ja-JP" sz="900" b="0">
                <a:solidFill>
                  <a:srgbClr val="000000"/>
                </a:solidFill>
                <a:latin typeface="Courier New" pitchFamily="49" charset="0"/>
                <a:ea typeface="MS PGothic" pitchFamily="34" charset="-128"/>
              </a:rPr>
              <a:t>1</a:t>
            </a:r>
            <a:endParaRPr lang="en-US" sz="900" b="0"/>
          </a:p>
        </p:txBody>
      </p:sp>
      <p:sp>
        <p:nvSpPr>
          <p:cNvPr id="71285" name="Rectangle 2677"/>
          <p:cNvSpPr>
            <a:spLocks noChangeArrowheads="1"/>
          </p:cNvSpPr>
          <p:nvPr/>
        </p:nvSpPr>
        <p:spPr bwMode="auto">
          <a:xfrm rot="16200000">
            <a:off x="4829969" y="1829594"/>
            <a:ext cx="6826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B</a:t>
            </a:r>
            <a:endParaRPr lang="en-US" sz="900" b="0"/>
          </a:p>
        </p:txBody>
      </p:sp>
      <p:sp>
        <p:nvSpPr>
          <p:cNvPr id="71286" name="Freeform 2678"/>
          <p:cNvSpPr>
            <a:spLocks/>
          </p:cNvSpPr>
          <p:nvPr/>
        </p:nvSpPr>
        <p:spPr bwMode="auto">
          <a:xfrm rot="16200000">
            <a:off x="4684713" y="2033588"/>
            <a:ext cx="39687" cy="249237"/>
          </a:xfrm>
          <a:custGeom>
            <a:avLst/>
            <a:gdLst>
              <a:gd name="T0" fmla="*/ 15 w 30"/>
              <a:gd name="T1" fmla="*/ 182 h 182"/>
              <a:gd name="T2" fmla="*/ 0 w 30"/>
              <a:gd name="T3" fmla="*/ 167 h 182"/>
              <a:gd name="T4" fmla="*/ 30 w 30"/>
              <a:gd name="T5" fmla="*/ 136 h 182"/>
              <a:gd name="T6" fmla="*/ 0 w 30"/>
              <a:gd name="T7" fmla="*/ 106 h 182"/>
              <a:gd name="T8" fmla="*/ 30 w 30"/>
              <a:gd name="T9" fmla="*/ 76 h 182"/>
              <a:gd name="T10" fmla="*/ 0 w 30"/>
              <a:gd name="T11" fmla="*/ 46 h 182"/>
              <a:gd name="T12" fmla="*/ 30 w 30"/>
              <a:gd name="T13" fmla="*/ 15 h 182"/>
              <a:gd name="T14" fmla="*/ 15 w 30"/>
              <a:gd name="T15" fmla="*/ 0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82">
                <a:moveTo>
                  <a:pt x="15" y="182"/>
                </a:moveTo>
                <a:lnTo>
                  <a:pt x="0" y="167"/>
                </a:lnTo>
                <a:lnTo>
                  <a:pt x="30" y="136"/>
                </a:lnTo>
                <a:lnTo>
                  <a:pt x="0" y="106"/>
                </a:lnTo>
                <a:lnTo>
                  <a:pt x="30" y="76"/>
                </a:lnTo>
                <a:lnTo>
                  <a:pt x="0" y="46"/>
                </a:lnTo>
                <a:lnTo>
                  <a:pt x="30" y="15"/>
                </a:lnTo>
                <a:lnTo>
                  <a:pt x="15" y="0"/>
                </a:lnTo>
              </a:path>
            </a:pathLst>
          </a:custGeom>
          <a:noFill/>
          <a:ln w="952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287" name="Line 2679"/>
          <p:cNvSpPr>
            <a:spLocks noChangeShapeType="1"/>
          </p:cNvSpPr>
          <p:nvPr/>
        </p:nvSpPr>
        <p:spPr bwMode="auto">
          <a:xfrm rot="16200000">
            <a:off x="4860132" y="2128043"/>
            <a:ext cx="0"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88" name="Line 2680"/>
          <p:cNvSpPr>
            <a:spLocks noChangeShapeType="1"/>
          </p:cNvSpPr>
          <p:nvPr/>
        </p:nvSpPr>
        <p:spPr bwMode="auto">
          <a:xfrm rot="16200000" flipV="1">
            <a:off x="4549776" y="2128837"/>
            <a:ext cx="0"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89" name="Rectangle 2681"/>
          <p:cNvSpPr>
            <a:spLocks noChangeArrowheads="1"/>
          </p:cNvSpPr>
          <p:nvPr/>
        </p:nvSpPr>
        <p:spPr bwMode="auto">
          <a:xfrm rot="16200000">
            <a:off x="4534694" y="1945481"/>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a:t>
            </a:r>
            <a:r>
              <a:rPr lang="en-US" altLang="ja-JP" sz="900" b="0">
                <a:solidFill>
                  <a:srgbClr val="000000"/>
                </a:solidFill>
                <a:latin typeface="Courier New" pitchFamily="49" charset="0"/>
                <a:ea typeface="MS PGothic" pitchFamily="34" charset="-128"/>
              </a:rPr>
              <a:t>20</a:t>
            </a:r>
            <a:endParaRPr lang="en-US" sz="900" b="0"/>
          </a:p>
        </p:txBody>
      </p:sp>
      <p:sp>
        <p:nvSpPr>
          <p:cNvPr id="71290" name="Rectangle 2682"/>
          <p:cNvSpPr>
            <a:spLocks noChangeArrowheads="1"/>
          </p:cNvSpPr>
          <p:nvPr/>
        </p:nvSpPr>
        <p:spPr bwMode="auto">
          <a:xfrm rot="16200000">
            <a:off x="4628357" y="195500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470</a:t>
            </a:r>
            <a:endParaRPr lang="en-US" sz="900" b="0"/>
          </a:p>
        </p:txBody>
      </p:sp>
      <p:sp>
        <p:nvSpPr>
          <p:cNvPr id="71291" name="Line 2683"/>
          <p:cNvSpPr>
            <a:spLocks noChangeShapeType="1"/>
          </p:cNvSpPr>
          <p:nvPr/>
        </p:nvSpPr>
        <p:spPr bwMode="auto">
          <a:xfrm rot="16200000" flipH="1">
            <a:off x="4191000" y="2157413"/>
            <a:ext cx="163513"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92" name="Freeform 2684"/>
          <p:cNvSpPr>
            <a:spLocks/>
          </p:cNvSpPr>
          <p:nvPr/>
        </p:nvSpPr>
        <p:spPr bwMode="auto">
          <a:xfrm rot="16200000">
            <a:off x="4148137" y="2116138"/>
            <a:ext cx="163513" cy="84138"/>
          </a:xfrm>
          <a:custGeom>
            <a:avLst/>
            <a:gdLst>
              <a:gd name="T0" fmla="*/ 60 w 120"/>
              <a:gd name="T1" fmla="*/ 61 h 61"/>
              <a:gd name="T2" fmla="*/ 0 w 120"/>
              <a:gd name="T3" fmla="*/ 0 h 61"/>
              <a:gd name="T4" fmla="*/ 120 w 120"/>
              <a:gd name="T5" fmla="*/ 0 h 61"/>
              <a:gd name="T6" fmla="*/ 60 w 120"/>
              <a:gd name="T7" fmla="*/ 61 h 61"/>
            </a:gdLst>
            <a:ahLst/>
            <a:cxnLst>
              <a:cxn ang="0">
                <a:pos x="T0" y="T1"/>
              </a:cxn>
              <a:cxn ang="0">
                <a:pos x="T2" y="T3"/>
              </a:cxn>
              <a:cxn ang="0">
                <a:pos x="T4" y="T5"/>
              </a:cxn>
              <a:cxn ang="0">
                <a:pos x="T6" y="T7"/>
              </a:cxn>
            </a:cxnLst>
            <a:rect l="0" t="0" r="r" b="b"/>
            <a:pathLst>
              <a:path w="120" h="61">
                <a:moveTo>
                  <a:pt x="60" y="61"/>
                </a:moveTo>
                <a:lnTo>
                  <a:pt x="0" y="0"/>
                </a:lnTo>
                <a:lnTo>
                  <a:pt x="120" y="0"/>
                </a:lnTo>
                <a:lnTo>
                  <a:pt x="60" y="61"/>
                </a:lnTo>
                <a:close/>
              </a:path>
            </a:pathLst>
          </a:custGeom>
          <a:solidFill>
            <a:srgbClr val="000000"/>
          </a:solidFill>
          <a:ln w="9525" cmpd="sng">
            <a:solidFill>
              <a:srgbClr val="000000"/>
            </a:solidFill>
            <a:prstDash val="solid"/>
            <a:round/>
            <a:headEnd/>
            <a:tailEnd/>
          </a:ln>
        </p:spPr>
        <p:txBody>
          <a:bodyPr/>
          <a:lstStyle/>
          <a:p>
            <a:endParaRPr lang="en-US"/>
          </a:p>
        </p:txBody>
      </p:sp>
      <p:sp>
        <p:nvSpPr>
          <p:cNvPr id="71293" name="Line 2685"/>
          <p:cNvSpPr>
            <a:spLocks noChangeShapeType="1"/>
          </p:cNvSpPr>
          <p:nvPr/>
        </p:nvSpPr>
        <p:spPr bwMode="auto">
          <a:xfrm rot="16200000" flipV="1">
            <a:off x="4157663" y="2128837"/>
            <a:ext cx="0"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94" name="Line 2686"/>
          <p:cNvSpPr>
            <a:spLocks noChangeShapeType="1"/>
          </p:cNvSpPr>
          <p:nvPr/>
        </p:nvSpPr>
        <p:spPr bwMode="auto">
          <a:xfrm rot="16200000">
            <a:off x="4302919" y="2128044"/>
            <a:ext cx="0"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95" name="Rectangle 2687"/>
          <p:cNvSpPr>
            <a:spLocks noChangeArrowheads="1"/>
          </p:cNvSpPr>
          <p:nvPr/>
        </p:nvSpPr>
        <p:spPr bwMode="auto">
          <a:xfrm rot="16200000">
            <a:off x="4125119" y="188674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D1</a:t>
            </a:r>
            <a:r>
              <a:rPr lang="en-US" altLang="ja-JP" sz="900" b="0">
                <a:solidFill>
                  <a:srgbClr val="000000"/>
                </a:solidFill>
                <a:latin typeface="Courier New" pitchFamily="49" charset="0"/>
                <a:ea typeface="MS PGothic" pitchFamily="34" charset="-128"/>
              </a:rPr>
              <a:t>5</a:t>
            </a:r>
            <a:endParaRPr lang="en-US" sz="900" b="0"/>
          </a:p>
        </p:txBody>
      </p:sp>
      <p:sp>
        <p:nvSpPr>
          <p:cNvPr id="71296" name="Line 2688"/>
          <p:cNvSpPr>
            <a:spLocks noChangeShapeType="1"/>
          </p:cNvSpPr>
          <p:nvPr/>
        </p:nvSpPr>
        <p:spPr bwMode="auto">
          <a:xfrm rot="16200000" flipH="1">
            <a:off x="4386262" y="2157413"/>
            <a:ext cx="1635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97" name="Freeform 2689"/>
          <p:cNvSpPr>
            <a:spLocks/>
          </p:cNvSpPr>
          <p:nvPr/>
        </p:nvSpPr>
        <p:spPr bwMode="auto">
          <a:xfrm rot="16200000">
            <a:off x="4344193" y="2116932"/>
            <a:ext cx="163513" cy="82550"/>
          </a:xfrm>
          <a:custGeom>
            <a:avLst/>
            <a:gdLst>
              <a:gd name="T0" fmla="*/ 60 w 120"/>
              <a:gd name="T1" fmla="*/ 60 h 60"/>
              <a:gd name="T2" fmla="*/ 0 w 120"/>
              <a:gd name="T3" fmla="*/ 0 h 60"/>
              <a:gd name="T4" fmla="*/ 120 w 120"/>
              <a:gd name="T5" fmla="*/ 0 h 60"/>
              <a:gd name="T6" fmla="*/ 60 w 120"/>
              <a:gd name="T7" fmla="*/ 60 h 60"/>
            </a:gdLst>
            <a:ahLst/>
            <a:cxnLst>
              <a:cxn ang="0">
                <a:pos x="T0" y="T1"/>
              </a:cxn>
              <a:cxn ang="0">
                <a:pos x="T2" y="T3"/>
              </a:cxn>
              <a:cxn ang="0">
                <a:pos x="T4" y="T5"/>
              </a:cxn>
              <a:cxn ang="0">
                <a:pos x="T6" y="T7"/>
              </a:cxn>
            </a:cxnLst>
            <a:rect l="0" t="0" r="r" b="b"/>
            <a:pathLst>
              <a:path w="120" h="60">
                <a:moveTo>
                  <a:pt x="60" y="60"/>
                </a:moveTo>
                <a:lnTo>
                  <a:pt x="0" y="0"/>
                </a:lnTo>
                <a:lnTo>
                  <a:pt x="120" y="0"/>
                </a:lnTo>
                <a:lnTo>
                  <a:pt x="60" y="60"/>
                </a:lnTo>
                <a:close/>
              </a:path>
            </a:pathLst>
          </a:custGeom>
          <a:solidFill>
            <a:srgbClr val="000000"/>
          </a:solidFill>
          <a:ln w="9525" cmpd="sng">
            <a:solidFill>
              <a:srgbClr val="000000"/>
            </a:solidFill>
            <a:prstDash val="solid"/>
            <a:round/>
            <a:headEnd/>
            <a:tailEnd/>
          </a:ln>
        </p:spPr>
        <p:txBody>
          <a:bodyPr/>
          <a:lstStyle/>
          <a:p>
            <a:endParaRPr lang="en-US"/>
          </a:p>
        </p:txBody>
      </p:sp>
      <p:sp>
        <p:nvSpPr>
          <p:cNvPr id="71298" name="Line 2690"/>
          <p:cNvSpPr>
            <a:spLocks noChangeShapeType="1"/>
          </p:cNvSpPr>
          <p:nvPr/>
        </p:nvSpPr>
        <p:spPr bwMode="auto">
          <a:xfrm rot="16200000" flipV="1">
            <a:off x="4353719" y="2128044"/>
            <a:ext cx="0"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299" name="Line 2691"/>
          <p:cNvSpPr>
            <a:spLocks noChangeShapeType="1"/>
          </p:cNvSpPr>
          <p:nvPr/>
        </p:nvSpPr>
        <p:spPr bwMode="auto">
          <a:xfrm rot="16200000">
            <a:off x="4498182" y="2128043"/>
            <a:ext cx="0"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00" name="Rectangle 2692"/>
          <p:cNvSpPr>
            <a:spLocks noChangeArrowheads="1"/>
          </p:cNvSpPr>
          <p:nvPr/>
        </p:nvSpPr>
        <p:spPr bwMode="auto">
          <a:xfrm rot="16200000">
            <a:off x="4320382" y="229790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D1</a:t>
            </a:r>
            <a:r>
              <a:rPr lang="en-US" altLang="ja-JP" sz="900" b="0">
                <a:solidFill>
                  <a:srgbClr val="000000"/>
                </a:solidFill>
                <a:latin typeface="Courier New" pitchFamily="49" charset="0"/>
                <a:ea typeface="MS PGothic" pitchFamily="34" charset="-128"/>
              </a:rPr>
              <a:t>6</a:t>
            </a:r>
            <a:endParaRPr lang="en-US" sz="900" b="0"/>
          </a:p>
        </p:txBody>
      </p:sp>
      <p:sp>
        <p:nvSpPr>
          <p:cNvPr id="71301" name="Line 2693"/>
          <p:cNvSpPr>
            <a:spLocks noChangeShapeType="1"/>
          </p:cNvSpPr>
          <p:nvPr/>
        </p:nvSpPr>
        <p:spPr bwMode="auto">
          <a:xfrm rot="16200000">
            <a:off x="4516438" y="1785937"/>
            <a:ext cx="1588" cy="163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02" name="Freeform 2694"/>
          <p:cNvSpPr>
            <a:spLocks/>
          </p:cNvSpPr>
          <p:nvPr/>
        </p:nvSpPr>
        <p:spPr bwMode="auto">
          <a:xfrm rot="16200000">
            <a:off x="4475163" y="1828800"/>
            <a:ext cx="84137" cy="163513"/>
          </a:xfrm>
          <a:custGeom>
            <a:avLst/>
            <a:gdLst>
              <a:gd name="T0" fmla="*/ 61 w 61"/>
              <a:gd name="T1" fmla="*/ 60 h 120"/>
              <a:gd name="T2" fmla="*/ 0 w 61"/>
              <a:gd name="T3" fmla="*/ 120 h 120"/>
              <a:gd name="T4" fmla="*/ 0 w 61"/>
              <a:gd name="T5" fmla="*/ 0 h 120"/>
              <a:gd name="T6" fmla="*/ 61 w 61"/>
              <a:gd name="T7" fmla="*/ 60 h 120"/>
            </a:gdLst>
            <a:ahLst/>
            <a:cxnLst>
              <a:cxn ang="0">
                <a:pos x="T0" y="T1"/>
              </a:cxn>
              <a:cxn ang="0">
                <a:pos x="T2" y="T3"/>
              </a:cxn>
              <a:cxn ang="0">
                <a:pos x="T4" y="T5"/>
              </a:cxn>
              <a:cxn ang="0">
                <a:pos x="T6" y="T7"/>
              </a:cxn>
            </a:cxnLst>
            <a:rect l="0" t="0" r="r" b="b"/>
            <a:pathLst>
              <a:path w="61" h="120">
                <a:moveTo>
                  <a:pt x="61" y="60"/>
                </a:moveTo>
                <a:lnTo>
                  <a:pt x="0" y="120"/>
                </a:lnTo>
                <a:lnTo>
                  <a:pt x="0" y="0"/>
                </a:lnTo>
                <a:lnTo>
                  <a:pt x="61" y="60"/>
                </a:lnTo>
                <a:close/>
              </a:path>
            </a:pathLst>
          </a:custGeom>
          <a:solidFill>
            <a:srgbClr val="000000"/>
          </a:solidFill>
          <a:ln w="9525" cmpd="sng">
            <a:solidFill>
              <a:srgbClr val="000000"/>
            </a:solidFill>
            <a:prstDash val="solid"/>
            <a:round/>
            <a:headEnd/>
            <a:tailEnd/>
          </a:ln>
        </p:spPr>
        <p:txBody>
          <a:bodyPr/>
          <a:lstStyle/>
          <a:p>
            <a:endParaRPr lang="en-US"/>
          </a:p>
        </p:txBody>
      </p:sp>
      <p:sp>
        <p:nvSpPr>
          <p:cNvPr id="71303" name="Line 2695"/>
          <p:cNvSpPr>
            <a:spLocks noChangeShapeType="1"/>
          </p:cNvSpPr>
          <p:nvPr/>
        </p:nvSpPr>
        <p:spPr bwMode="auto">
          <a:xfrm rot="16200000" flipH="1">
            <a:off x="4487862" y="1984376"/>
            <a:ext cx="603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04" name="Line 2696"/>
          <p:cNvSpPr>
            <a:spLocks noChangeShapeType="1"/>
          </p:cNvSpPr>
          <p:nvPr/>
        </p:nvSpPr>
        <p:spPr bwMode="auto">
          <a:xfrm rot="16200000">
            <a:off x="4487068" y="1837532"/>
            <a:ext cx="619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05" name="Rectangle 2697"/>
          <p:cNvSpPr>
            <a:spLocks noChangeArrowheads="1"/>
          </p:cNvSpPr>
          <p:nvPr/>
        </p:nvSpPr>
        <p:spPr bwMode="auto">
          <a:xfrm rot="16200000">
            <a:off x="4326732" y="16676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D1</a:t>
            </a:r>
            <a:r>
              <a:rPr lang="en-US" altLang="ja-JP" sz="900" b="0">
                <a:solidFill>
                  <a:srgbClr val="000000"/>
                </a:solidFill>
                <a:latin typeface="Courier New" pitchFamily="49" charset="0"/>
                <a:ea typeface="MS PGothic" pitchFamily="34" charset="-128"/>
              </a:rPr>
              <a:t>7</a:t>
            </a:r>
            <a:endParaRPr lang="en-US" sz="900" b="0"/>
          </a:p>
        </p:txBody>
      </p:sp>
      <p:sp>
        <p:nvSpPr>
          <p:cNvPr id="71306" name="Freeform 2698"/>
          <p:cNvSpPr>
            <a:spLocks/>
          </p:cNvSpPr>
          <p:nvPr/>
        </p:nvSpPr>
        <p:spPr bwMode="auto">
          <a:xfrm rot="16200000">
            <a:off x="4682331" y="1694657"/>
            <a:ext cx="41275" cy="249238"/>
          </a:xfrm>
          <a:custGeom>
            <a:avLst/>
            <a:gdLst>
              <a:gd name="T0" fmla="*/ 15 w 30"/>
              <a:gd name="T1" fmla="*/ 182 h 182"/>
              <a:gd name="T2" fmla="*/ 0 w 30"/>
              <a:gd name="T3" fmla="*/ 167 h 182"/>
              <a:gd name="T4" fmla="*/ 30 w 30"/>
              <a:gd name="T5" fmla="*/ 136 h 182"/>
              <a:gd name="T6" fmla="*/ 0 w 30"/>
              <a:gd name="T7" fmla="*/ 106 h 182"/>
              <a:gd name="T8" fmla="*/ 30 w 30"/>
              <a:gd name="T9" fmla="*/ 76 h 182"/>
              <a:gd name="T10" fmla="*/ 0 w 30"/>
              <a:gd name="T11" fmla="*/ 46 h 182"/>
              <a:gd name="T12" fmla="*/ 30 w 30"/>
              <a:gd name="T13" fmla="*/ 15 h 182"/>
              <a:gd name="T14" fmla="*/ 15 w 30"/>
              <a:gd name="T15" fmla="*/ 0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82">
                <a:moveTo>
                  <a:pt x="15" y="182"/>
                </a:moveTo>
                <a:lnTo>
                  <a:pt x="0" y="167"/>
                </a:lnTo>
                <a:lnTo>
                  <a:pt x="30" y="136"/>
                </a:lnTo>
                <a:lnTo>
                  <a:pt x="0" y="106"/>
                </a:lnTo>
                <a:lnTo>
                  <a:pt x="30" y="76"/>
                </a:lnTo>
                <a:lnTo>
                  <a:pt x="0" y="46"/>
                </a:lnTo>
                <a:lnTo>
                  <a:pt x="30" y="15"/>
                </a:lnTo>
                <a:lnTo>
                  <a:pt x="15" y="0"/>
                </a:lnTo>
              </a:path>
            </a:pathLst>
          </a:custGeom>
          <a:noFill/>
          <a:ln w="952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307" name="Line 2699"/>
          <p:cNvSpPr>
            <a:spLocks noChangeShapeType="1"/>
          </p:cNvSpPr>
          <p:nvPr/>
        </p:nvSpPr>
        <p:spPr bwMode="auto">
          <a:xfrm rot="16200000">
            <a:off x="4857750" y="1785938"/>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08" name="Line 2700"/>
          <p:cNvSpPr>
            <a:spLocks noChangeShapeType="1"/>
          </p:cNvSpPr>
          <p:nvPr/>
        </p:nvSpPr>
        <p:spPr bwMode="auto">
          <a:xfrm rot="16200000" flipV="1">
            <a:off x="4547394" y="1786731"/>
            <a:ext cx="1588"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09" name="Rectangle 2701"/>
          <p:cNvSpPr>
            <a:spLocks noChangeArrowheads="1"/>
          </p:cNvSpPr>
          <p:nvPr/>
        </p:nvSpPr>
        <p:spPr bwMode="auto">
          <a:xfrm rot="16200000">
            <a:off x="4534694" y="159781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a:t>
            </a:r>
            <a:r>
              <a:rPr lang="en-US" altLang="ja-JP" sz="900" b="0">
                <a:solidFill>
                  <a:srgbClr val="000000"/>
                </a:solidFill>
                <a:latin typeface="Courier New" pitchFamily="49" charset="0"/>
                <a:ea typeface="MS PGothic" pitchFamily="34" charset="-128"/>
              </a:rPr>
              <a:t>21</a:t>
            </a:r>
            <a:endParaRPr lang="en-US" sz="900" b="0"/>
          </a:p>
        </p:txBody>
      </p:sp>
      <p:sp>
        <p:nvSpPr>
          <p:cNvPr id="71310" name="Rectangle 2702"/>
          <p:cNvSpPr>
            <a:spLocks noChangeArrowheads="1"/>
          </p:cNvSpPr>
          <p:nvPr/>
        </p:nvSpPr>
        <p:spPr bwMode="auto">
          <a:xfrm rot="16200000">
            <a:off x="4628357" y="1608931"/>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220</a:t>
            </a:r>
            <a:endParaRPr lang="en-US" sz="900" b="0"/>
          </a:p>
        </p:txBody>
      </p:sp>
      <p:sp>
        <p:nvSpPr>
          <p:cNvPr id="71311" name="Line 2703"/>
          <p:cNvSpPr>
            <a:spLocks noChangeShapeType="1"/>
          </p:cNvSpPr>
          <p:nvPr/>
        </p:nvSpPr>
        <p:spPr bwMode="auto">
          <a:xfrm rot="16200000">
            <a:off x="4943475" y="2157413"/>
            <a:ext cx="163513"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12" name="Line 2704"/>
          <p:cNvSpPr>
            <a:spLocks noChangeShapeType="1"/>
          </p:cNvSpPr>
          <p:nvPr/>
        </p:nvSpPr>
        <p:spPr bwMode="auto">
          <a:xfrm rot="16200000" flipV="1">
            <a:off x="4961732" y="2034381"/>
            <a:ext cx="42862"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13" name="Freeform 2705"/>
          <p:cNvSpPr>
            <a:spLocks/>
          </p:cNvSpPr>
          <p:nvPr/>
        </p:nvSpPr>
        <p:spPr bwMode="auto">
          <a:xfrm rot="16200000">
            <a:off x="4949825" y="2024063"/>
            <a:ext cx="20637" cy="20638"/>
          </a:xfrm>
          <a:custGeom>
            <a:avLst/>
            <a:gdLst>
              <a:gd name="T0" fmla="*/ 0 w 15"/>
              <a:gd name="T1" fmla="*/ 0 h 15"/>
              <a:gd name="T2" fmla="*/ 15 w 15"/>
              <a:gd name="T3" fmla="*/ 0 h 15"/>
              <a:gd name="T4" fmla="*/ 15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15" y="15"/>
                </a:lnTo>
                <a:lnTo>
                  <a:pt x="0" y="0"/>
                </a:lnTo>
                <a:close/>
              </a:path>
            </a:pathLst>
          </a:custGeom>
          <a:solidFill>
            <a:srgbClr val="000000"/>
          </a:solidFill>
          <a:ln w="9525" cmpd="sng">
            <a:solidFill>
              <a:srgbClr val="000000"/>
            </a:solidFill>
            <a:prstDash val="solid"/>
            <a:round/>
            <a:headEnd/>
            <a:tailEnd/>
          </a:ln>
        </p:spPr>
        <p:txBody>
          <a:bodyPr/>
          <a:lstStyle/>
          <a:p>
            <a:endParaRPr lang="en-US"/>
          </a:p>
        </p:txBody>
      </p:sp>
      <p:sp>
        <p:nvSpPr>
          <p:cNvPr id="71314" name="Freeform 2706"/>
          <p:cNvSpPr>
            <a:spLocks/>
          </p:cNvSpPr>
          <p:nvPr/>
        </p:nvSpPr>
        <p:spPr bwMode="auto">
          <a:xfrm rot="16200000">
            <a:off x="4901406" y="2116932"/>
            <a:ext cx="163513" cy="82550"/>
          </a:xfrm>
          <a:custGeom>
            <a:avLst/>
            <a:gdLst>
              <a:gd name="T0" fmla="*/ 60 w 120"/>
              <a:gd name="T1" fmla="*/ 60 h 60"/>
              <a:gd name="T2" fmla="*/ 0 w 120"/>
              <a:gd name="T3" fmla="*/ 0 h 60"/>
              <a:gd name="T4" fmla="*/ 120 w 120"/>
              <a:gd name="T5" fmla="*/ 0 h 60"/>
              <a:gd name="T6" fmla="*/ 60 w 120"/>
              <a:gd name="T7" fmla="*/ 60 h 60"/>
            </a:gdLst>
            <a:ahLst/>
            <a:cxnLst>
              <a:cxn ang="0">
                <a:pos x="T0" y="T1"/>
              </a:cxn>
              <a:cxn ang="0">
                <a:pos x="T2" y="T3"/>
              </a:cxn>
              <a:cxn ang="0">
                <a:pos x="T4" y="T5"/>
              </a:cxn>
              <a:cxn ang="0">
                <a:pos x="T6" y="T7"/>
              </a:cxn>
            </a:cxnLst>
            <a:rect l="0" t="0" r="r" b="b"/>
            <a:pathLst>
              <a:path w="120" h="60">
                <a:moveTo>
                  <a:pt x="60" y="60"/>
                </a:moveTo>
                <a:lnTo>
                  <a:pt x="0" y="0"/>
                </a:lnTo>
                <a:lnTo>
                  <a:pt x="120" y="0"/>
                </a:lnTo>
                <a:lnTo>
                  <a:pt x="60" y="60"/>
                </a:lnTo>
                <a:close/>
              </a:path>
            </a:pathLst>
          </a:custGeom>
          <a:solidFill>
            <a:srgbClr val="00FF00"/>
          </a:solidFill>
          <a:ln w="9525" cmpd="sng">
            <a:solidFill>
              <a:srgbClr val="000000"/>
            </a:solidFill>
            <a:prstDash val="solid"/>
            <a:round/>
            <a:headEnd/>
            <a:tailEnd/>
          </a:ln>
        </p:spPr>
        <p:txBody>
          <a:bodyPr/>
          <a:lstStyle/>
          <a:p>
            <a:endParaRPr lang="en-US"/>
          </a:p>
        </p:txBody>
      </p:sp>
      <p:sp>
        <p:nvSpPr>
          <p:cNvPr id="71315" name="Line 2707"/>
          <p:cNvSpPr>
            <a:spLocks noChangeShapeType="1"/>
          </p:cNvSpPr>
          <p:nvPr/>
        </p:nvSpPr>
        <p:spPr bwMode="auto">
          <a:xfrm rot="16200000" flipV="1">
            <a:off x="4910932" y="2128043"/>
            <a:ext cx="0"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16" name="Line 2708"/>
          <p:cNvSpPr>
            <a:spLocks noChangeShapeType="1"/>
          </p:cNvSpPr>
          <p:nvPr/>
        </p:nvSpPr>
        <p:spPr bwMode="auto">
          <a:xfrm rot="16200000">
            <a:off x="5055394" y="2128044"/>
            <a:ext cx="0"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17" name="Rectangle 2709"/>
          <p:cNvSpPr>
            <a:spLocks noChangeArrowheads="1"/>
          </p:cNvSpPr>
          <p:nvPr/>
        </p:nvSpPr>
        <p:spPr bwMode="auto">
          <a:xfrm rot="16200000">
            <a:off x="5072857" y="2091531"/>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D2</a:t>
            </a:r>
            <a:r>
              <a:rPr lang="en-US" altLang="ja-JP" sz="900" b="0">
                <a:solidFill>
                  <a:srgbClr val="000000"/>
                </a:solidFill>
                <a:latin typeface="Courier New" pitchFamily="49" charset="0"/>
                <a:ea typeface="MS PGothic" pitchFamily="34" charset="-128"/>
              </a:rPr>
              <a:t>0</a:t>
            </a:r>
            <a:endParaRPr lang="en-US" sz="900" b="0"/>
          </a:p>
        </p:txBody>
      </p:sp>
      <p:sp>
        <p:nvSpPr>
          <p:cNvPr id="71318" name="Rectangle 2710"/>
          <p:cNvSpPr>
            <a:spLocks noChangeArrowheads="1"/>
          </p:cNvSpPr>
          <p:nvPr/>
        </p:nvSpPr>
        <p:spPr bwMode="auto">
          <a:xfrm rot="16200000">
            <a:off x="4831556" y="2169319"/>
            <a:ext cx="6826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G</a:t>
            </a:r>
            <a:endParaRPr lang="en-US" sz="900" b="0"/>
          </a:p>
        </p:txBody>
      </p:sp>
      <p:sp>
        <p:nvSpPr>
          <p:cNvPr id="71319" name="Line 2711"/>
          <p:cNvSpPr>
            <a:spLocks noChangeShapeType="1"/>
          </p:cNvSpPr>
          <p:nvPr/>
        </p:nvSpPr>
        <p:spPr bwMode="auto">
          <a:xfrm rot="16200000">
            <a:off x="4942682" y="2499519"/>
            <a:ext cx="1651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20" name="Line 2712"/>
          <p:cNvSpPr>
            <a:spLocks noChangeShapeType="1"/>
          </p:cNvSpPr>
          <p:nvPr/>
        </p:nvSpPr>
        <p:spPr bwMode="auto">
          <a:xfrm rot="16200000" flipV="1">
            <a:off x="4962525" y="2376488"/>
            <a:ext cx="41275"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21" name="Freeform 2713"/>
          <p:cNvSpPr>
            <a:spLocks/>
          </p:cNvSpPr>
          <p:nvPr/>
        </p:nvSpPr>
        <p:spPr bwMode="auto">
          <a:xfrm rot="16200000">
            <a:off x="4951413" y="2363788"/>
            <a:ext cx="20637" cy="20637"/>
          </a:xfrm>
          <a:custGeom>
            <a:avLst/>
            <a:gdLst>
              <a:gd name="T0" fmla="*/ 0 w 15"/>
              <a:gd name="T1" fmla="*/ 0 h 15"/>
              <a:gd name="T2" fmla="*/ 15 w 15"/>
              <a:gd name="T3" fmla="*/ 0 h 15"/>
              <a:gd name="T4" fmla="*/ 15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15" y="15"/>
                </a:lnTo>
                <a:lnTo>
                  <a:pt x="0" y="0"/>
                </a:lnTo>
                <a:close/>
              </a:path>
            </a:pathLst>
          </a:custGeom>
          <a:solidFill>
            <a:srgbClr val="000000"/>
          </a:solidFill>
          <a:ln w="9525" cmpd="sng">
            <a:solidFill>
              <a:srgbClr val="000000"/>
            </a:solidFill>
            <a:prstDash val="solid"/>
            <a:round/>
            <a:headEnd/>
            <a:tailEnd/>
          </a:ln>
        </p:spPr>
        <p:txBody>
          <a:bodyPr/>
          <a:lstStyle/>
          <a:p>
            <a:endParaRPr lang="en-US"/>
          </a:p>
        </p:txBody>
      </p:sp>
      <p:sp>
        <p:nvSpPr>
          <p:cNvPr id="71322" name="Freeform 2714"/>
          <p:cNvSpPr>
            <a:spLocks/>
          </p:cNvSpPr>
          <p:nvPr/>
        </p:nvSpPr>
        <p:spPr bwMode="auto">
          <a:xfrm rot="16200000">
            <a:off x="4900613" y="2459038"/>
            <a:ext cx="165100" cy="82550"/>
          </a:xfrm>
          <a:custGeom>
            <a:avLst/>
            <a:gdLst>
              <a:gd name="T0" fmla="*/ 61 w 121"/>
              <a:gd name="T1" fmla="*/ 60 h 60"/>
              <a:gd name="T2" fmla="*/ 0 w 121"/>
              <a:gd name="T3" fmla="*/ 0 h 60"/>
              <a:gd name="T4" fmla="*/ 121 w 121"/>
              <a:gd name="T5" fmla="*/ 0 h 60"/>
              <a:gd name="T6" fmla="*/ 61 w 121"/>
              <a:gd name="T7" fmla="*/ 60 h 60"/>
            </a:gdLst>
            <a:ahLst/>
            <a:cxnLst>
              <a:cxn ang="0">
                <a:pos x="T0" y="T1"/>
              </a:cxn>
              <a:cxn ang="0">
                <a:pos x="T2" y="T3"/>
              </a:cxn>
              <a:cxn ang="0">
                <a:pos x="T4" y="T5"/>
              </a:cxn>
              <a:cxn ang="0">
                <a:pos x="T6" y="T7"/>
              </a:cxn>
            </a:cxnLst>
            <a:rect l="0" t="0" r="r" b="b"/>
            <a:pathLst>
              <a:path w="121" h="60">
                <a:moveTo>
                  <a:pt x="61" y="60"/>
                </a:moveTo>
                <a:lnTo>
                  <a:pt x="0" y="0"/>
                </a:lnTo>
                <a:lnTo>
                  <a:pt x="121" y="0"/>
                </a:lnTo>
                <a:lnTo>
                  <a:pt x="61" y="60"/>
                </a:lnTo>
                <a:close/>
              </a:path>
            </a:pathLst>
          </a:custGeom>
          <a:solidFill>
            <a:srgbClr val="FFFF00"/>
          </a:solidFill>
          <a:ln w="9525" cmpd="sng">
            <a:solidFill>
              <a:srgbClr val="000000"/>
            </a:solidFill>
            <a:prstDash val="solid"/>
            <a:round/>
            <a:headEnd/>
            <a:tailEnd/>
          </a:ln>
        </p:spPr>
        <p:txBody>
          <a:bodyPr/>
          <a:lstStyle/>
          <a:p>
            <a:endParaRPr lang="en-US"/>
          </a:p>
        </p:txBody>
      </p:sp>
      <p:sp>
        <p:nvSpPr>
          <p:cNvPr id="71323" name="Line 2715"/>
          <p:cNvSpPr>
            <a:spLocks noChangeShapeType="1"/>
          </p:cNvSpPr>
          <p:nvPr/>
        </p:nvSpPr>
        <p:spPr bwMode="auto">
          <a:xfrm rot="16200000" flipV="1">
            <a:off x="4910138" y="2466975"/>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24" name="Line 2716"/>
          <p:cNvSpPr>
            <a:spLocks noChangeShapeType="1"/>
          </p:cNvSpPr>
          <p:nvPr/>
        </p:nvSpPr>
        <p:spPr bwMode="auto">
          <a:xfrm rot="16200000">
            <a:off x="5054600" y="2466976"/>
            <a:ext cx="1587"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25" name="Rectangle 2717"/>
          <p:cNvSpPr>
            <a:spLocks noChangeArrowheads="1"/>
          </p:cNvSpPr>
          <p:nvPr/>
        </p:nvSpPr>
        <p:spPr bwMode="auto">
          <a:xfrm rot="16200000">
            <a:off x="5072857" y="243125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a:t>
            </a:r>
            <a:r>
              <a:rPr lang="en-US" altLang="ja-JP" sz="900" b="0">
                <a:solidFill>
                  <a:srgbClr val="000000"/>
                </a:solidFill>
                <a:latin typeface="Courier New" pitchFamily="49" charset="0"/>
                <a:ea typeface="MS PGothic" pitchFamily="34" charset="-128"/>
              </a:rPr>
              <a:t>19</a:t>
            </a:r>
            <a:endParaRPr lang="en-US" sz="900" b="0"/>
          </a:p>
        </p:txBody>
      </p:sp>
      <p:sp>
        <p:nvSpPr>
          <p:cNvPr id="71326" name="Rectangle 2718"/>
          <p:cNvSpPr>
            <a:spLocks noChangeArrowheads="1"/>
          </p:cNvSpPr>
          <p:nvPr/>
        </p:nvSpPr>
        <p:spPr bwMode="auto">
          <a:xfrm rot="16200000">
            <a:off x="4831556" y="2509044"/>
            <a:ext cx="6826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Y</a:t>
            </a:r>
            <a:endParaRPr lang="en-US" sz="900" b="0"/>
          </a:p>
        </p:txBody>
      </p:sp>
      <p:sp>
        <p:nvSpPr>
          <p:cNvPr id="71327" name="Line 2719"/>
          <p:cNvSpPr>
            <a:spLocks noChangeShapeType="1"/>
          </p:cNvSpPr>
          <p:nvPr/>
        </p:nvSpPr>
        <p:spPr bwMode="auto">
          <a:xfrm rot="16200000">
            <a:off x="4954587" y="2827338"/>
            <a:ext cx="1635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28" name="Line 2720"/>
          <p:cNvSpPr>
            <a:spLocks noChangeShapeType="1"/>
          </p:cNvSpPr>
          <p:nvPr/>
        </p:nvSpPr>
        <p:spPr bwMode="auto">
          <a:xfrm rot="16200000" flipV="1">
            <a:off x="4972844" y="2705894"/>
            <a:ext cx="41275" cy="42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29" name="Freeform 2721"/>
          <p:cNvSpPr>
            <a:spLocks/>
          </p:cNvSpPr>
          <p:nvPr/>
        </p:nvSpPr>
        <p:spPr bwMode="auto">
          <a:xfrm rot="16200000">
            <a:off x="4963319" y="2696369"/>
            <a:ext cx="19050" cy="20638"/>
          </a:xfrm>
          <a:custGeom>
            <a:avLst/>
            <a:gdLst>
              <a:gd name="T0" fmla="*/ 0 w 15"/>
              <a:gd name="T1" fmla="*/ 0 h 15"/>
              <a:gd name="T2" fmla="*/ 15 w 15"/>
              <a:gd name="T3" fmla="*/ 0 h 15"/>
              <a:gd name="T4" fmla="*/ 15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15" y="15"/>
                </a:lnTo>
                <a:lnTo>
                  <a:pt x="0" y="0"/>
                </a:lnTo>
                <a:close/>
              </a:path>
            </a:pathLst>
          </a:custGeom>
          <a:solidFill>
            <a:srgbClr val="000000"/>
          </a:solidFill>
          <a:ln w="9525" cmpd="sng">
            <a:solidFill>
              <a:srgbClr val="000000"/>
            </a:solidFill>
            <a:prstDash val="solid"/>
            <a:round/>
            <a:headEnd/>
            <a:tailEnd/>
          </a:ln>
        </p:spPr>
        <p:txBody>
          <a:bodyPr/>
          <a:lstStyle/>
          <a:p>
            <a:endParaRPr lang="en-US"/>
          </a:p>
        </p:txBody>
      </p:sp>
      <p:sp>
        <p:nvSpPr>
          <p:cNvPr id="71330" name="Freeform 2722"/>
          <p:cNvSpPr>
            <a:spLocks/>
          </p:cNvSpPr>
          <p:nvPr/>
        </p:nvSpPr>
        <p:spPr bwMode="auto">
          <a:xfrm rot="16200000">
            <a:off x="4911725" y="2786063"/>
            <a:ext cx="163513" cy="84137"/>
          </a:xfrm>
          <a:custGeom>
            <a:avLst/>
            <a:gdLst>
              <a:gd name="T0" fmla="*/ 60 w 120"/>
              <a:gd name="T1" fmla="*/ 61 h 61"/>
              <a:gd name="T2" fmla="*/ 0 w 120"/>
              <a:gd name="T3" fmla="*/ 0 h 61"/>
              <a:gd name="T4" fmla="*/ 120 w 120"/>
              <a:gd name="T5" fmla="*/ 0 h 61"/>
              <a:gd name="T6" fmla="*/ 60 w 120"/>
              <a:gd name="T7" fmla="*/ 61 h 61"/>
            </a:gdLst>
            <a:ahLst/>
            <a:cxnLst>
              <a:cxn ang="0">
                <a:pos x="T0" y="T1"/>
              </a:cxn>
              <a:cxn ang="0">
                <a:pos x="T2" y="T3"/>
              </a:cxn>
              <a:cxn ang="0">
                <a:pos x="T4" y="T5"/>
              </a:cxn>
              <a:cxn ang="0">
                <a:pos x="T6" y="T7"/>
              </a:cxn>
            </a:cxnLst>
            <a:rect l="0" t="0" r="r" b="b"/>
            <a:pathLst>
              <a:path w="120" h="61">
                <a:moveTo>
                  <a:pt x="60" y="61"/>
                </a:moveTo>
                <a:lnTo>
                  <a:pt x="0" y="0"/>
                </a:lnTo>
                <a:lnTo>
                  <a:pt x="120" y="0"/>
                </a:lnTo>
                <a:lnTo>
                  <a:pt x="60" y="61"/>
                </a:lnTo>
                <a:close/>
              </a:path>
            </a:pathLst>
          </a:custGeom>
          <a:solidFill>
            <a:srgbClr val="FF0000"/>
          </a:solidFill>
          <a:ln w="9525" cmpd="sng">
            <a:solidFill>
              <a:srgbClr val="000000"/>
            </a:solidFill>
            <a:prstDash val="solid"/>
            <a:round/>
            <a:headEnd/>
            <a:tailEnd/>
          </a:ln>
        </p:spPr>
        <p:txBody>
          <a:bodyPr/>
          <a:lstStyle/>
          <a:p>
            <a:endParaRPr lang="en-US"/>
          </a:p>
        </p:txBody>
      </p:sp>
      <p:sp>
        <p:nvSpPr>
          <p:cNvPr id="71331" name="Line 2723"/>
          <p:cNvSpPr>
            <a:spLocks noChangeShapeType="1"/>
          </p:cNvSpPr>
          <p:nvPr/>
        </p:nvSpPr>
        <p:spPr bwMode="auto">
          <a:xfrm rot="16200000" flipV="1">
            <a:off x="4920457" y="2797969"/>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32" name="Line 2724"/>
          <p:cNvSpPr>
            <a:spLocks noChangeShapeType="1"/>
          </p:cNvSpPr>
          <p:nvPr/>
        </p:nvSpPr>
        <p:spPr bwMode="auto">
          <a:xfrm rot="16200000">
            <a:off x="5064919" y="2797969"/>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33" name="Rectangle 2725"/>
          <p:cNvSpPr>
            <a:spLocks noChangeArrowheads="1"/>
          </p:cNvSpPr>
          <p:nvPr/>
        </p:nvSpPr>
        <p:spPr bwMode="auto">
          <a:xfrm rot="16200000">
            <a:off x="5072857" y="27598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D1</a:t>
            </a:r>
            <a:r>
              <a:rPr lang="en-US" altLang="ja-JP" sz="900" b="0">
                <a:solidFill>
                  <a:srgbClr val="000000"/>
                </a:solidFill>
                <a:latin typeface="Courier New" pitchFamily="49" charset="0"/>
                <a:ea typeface="MS PGothic" pitchFamily="34" charset="-128"/>
              </a:rPr>
              <a:t>8</a:t>
            </a:r>
            <a:endParaRPr lang="en-US" sz="900" b="0"/>
          </a:p>
        </p:txBody>
      </p:sp>
      <p:sp>
        <p:nvSpPr>
          <p:cNvPr id="71334" name="Rectangle 2726"/>
          <p:cNvSpPr>
            <a:spLocks noChangeArrowheads="1"/>
          </p:cNvSpPr>
          <p:nvPr/>
        </p:nvSpPr>
        <p:spPr bwMode="auto">
          <a:xfrm rot="16200000">
            <a:off x="4841081" y="2839244"/>
            <a:ext cx="6826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a:t>
            </a:r>
            <a:endParaRPr lang="en-US" sz="900" b="0"/>
          </a:p>
        </p:txBody>
      </p:sp>
      <p:sp>
        <p:nvSpPr>
          <p:cNvPr id="71335" name="Freeform 2727"/>
          <p:cNvSpPr>
            <a:spLocks/>
          </p:cNvSpPr>
          <p:nvPr/>
        </p:nvSpPr>
        <p:spPr bwMode="auto">
          <a:xfrm rot="16200000">
            <a:off x="4683919" y="2375694"/>
            <a:ext cx="41275" cy="249237"/>
          </a:xfrm>
          <a:custGeom>
            <a:avLst/>
            <a:gdLst>
              <a:gd name="T0" fmla="*/ 15 w 30"/>
              <a:gd name="T1" fmla="*/ 182 h 182"/>
              <a:gd name="T2" fmla="*/ 0 w 30"/>
              <a:gd name="T3" fmla="*/ 167 h 182"/>
              <a:gd name="T4" fmla="*/ 30 w 30"/>
              <a:gd name="T5" fmla="*/ 136 h 182"/>
              <a:gd name="T6" fmla="*/ 0 w 30"/>
              <a:gd name="T7" fmla="*/ 106 h 182"/>
              <a:gd name="T8" fmla="*/ 30 w 30"/>
              <a:gd name="T9" fmla="*/ 76 h 182"/>
              <a:gd name="T10" fmla="*/ 0 w 30"/>
              <a:gd name="T11" fmla="*/ 46 h 182"/>
              <a:gd name="T12" fmla="*/ 30 w 30"/>
              <a:gd name="T13" fmla="*/ 15 h 182"/>
              <a:gd name="T14" fmla="*/ 15 w 30"/>
              <a:gd name="T15" fmla="*/ 0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82">
                <a:moveTo>
                  <a:pt x="15" y="182"/>
                </a:moveTo>
                <a:lnTo>
                  <a:pt x="0" y="167"/>
                </a:lnTo>
                <a:lnTo>
                  <a:pt x="30" y="136"/>
                </a:lnTo>
                <a:lnTo>
                  <a:pt x="0" y="106"/>
                </a:lnTo>
                <a:lnTo>
                  <a:pt x="30" y="76"/>
                </a:lnTo>
                <a:lnTo>
                  <a:pt x="0" y="46"/>
                </a:lnTo>
                <a:lnTo>
                  <a:pt x="30" y="15"/>
                </a:lnTo>
                <a:lnTo>
                  <a:pt x="15" y="0"/>
                </a:lnTo>
              </a:path>
            </a:pathLst>
          </a:custGeom>
          <a:noFill/>
          <a:ln w="952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336" name="Line 2728"/>
          <p:cNvSpPr>
            <a:spLocks noChangeShapeType="1"/>
          </p:cNvSpPr>
          <p:nvPr/>
        </p:nvSpPr>
        <p:spPr bwMode="auto">
          <a:xfrm rot="16200000">
            <a:off x="4859338" y="2466975"/>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37" name="Line 2729"/>
          <p:cNvSpPr>
            <a:spLocks noChangeShapeType="1"/>
          </p:cNvSpPr>
          <p:nvPr/>
        </p:nvSpPr>
        <p:spPr bwMode="auto">
          <a:xfrm rot="16200000" flipV="1">
            <a:off x="4548982" y="2467769"/>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38" name="Rectangle 2730"/>
          <p:cNvSpPr>
            <a:spLocks noChangeArrowheads="1"/>
          </p:cNvSpPr>
          <p:nvPr/>
        </p:nvSpPr>
        <p:spPr bwMode="auto">
          <a:xfrm rot="16200000">
            <a:off x="4525169" y="22772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R1</a:t>
            </a:r>
            <a:r>
              <a:rPr lang="en-US" altLang="ja-JP" sz="900" b="0">
                <a:solidFill>
                  <a:srgbClr val="000000"/>
                </a:solidFill>
                <a:latin typeface="Courier New" pitchFamily="49" charset="0"/>
                <a:ea typeface="MS PGothic" pitchFamily="34" charset="-128"/>
              </a:rPr>
              <a:t>9</a:t>
            </a:r>
            <a:endParaRPr lang="en-US" sz="900" b="0"/>
          </a:p>
        </p:txBody>
      </p:sp>
      <p:sp>
        <p:nvSpPr>
          <p:cNvPr id="71339" name="Rectangle 2731"/>
          <p:cNvSpPr>
            <a:spLocks noChangeArrowheads="1"/>
          </p:cNvSpPr>
          <p:nvPr/>
        </p:nvSpPr>
        <p:spPr bwMode="auto">
          <a:xfrm rot="16200000">
            <a:off x="4631532" y="228679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470</a:t>
            </a:r>
            <a:endParaRPr lang="en-US" sz="900" b="0"/>
          </a:p>
        </p:txBody>
      </p:sp>
      <p:sp>
        <p:nvSpPr>
          <p:cNvPr id="71340" name="Freeform 2732"/>
          <p:cNvSpPr>
            <a:spLocks/>
          </p:cNvSpPr>
          <p:nvPr/>
        </p:nvSpPr>
        <p:spPr bwMode="auto">
          <a:xfrm rot="16200000">
            <a:off x="4683919" y="2705894"/>
            <a:ext cx="41275" cy="249237"/>
          </a:xfrm>
          <a:custGeom>
            <a:avLst/>
            <a:gdLst>
              <a:gd name="T0" fmla="*/ 15 w 30"/>
              <a:gd name="T1" fmla="*/ 182 h 182"/>
              <a:gd name="T2" fmla="*/ 0 w 30"/>
              <a:gd name="T3" fmla="*/ 167 h 182"/>
              <a:gd name="T4" fmla="*/ 30 w 30"/>
              <a:gd name="T5" fmla="*/ 136 h 182"/>
              <a:gd name="T6" fmla="*/ 0 w 30"/>
              <a:gd name="T7" fmla="*/ 106 h 182"/>
              <a:gd name="T8" fmla="*/ 30 w 30"/>
              <a:gd name="T9" fmla="*/ 76 h 182"/>
              <a:gd name="T10" fmla="*/ 0 w 30"/>
              <a:gd name="T11" fmla="*/ 46 h 182"/>
              <a:gd name="T12" fmla="*/ 30 w 30"/>
              <a:gd name="T13" fmla="*/ 15 h 182"/>
              <a:gd name="T14" fmla="*/ 15 w 30"/>
              <a:gd name="T15" fmla="*/ 0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82">
                <a:moveTo>
                  <a:pt x="15" y="182"/>
                </a:moveTo>
                <a:lnTo>
                  <a:pt x="0" y="167"/>
                </a:lnTo>
                <a:lnTo>
                  <a:pt x="30" y="136"/>
                </a:lnTo>
                <a:lnTo>
                  <a:pt x="0" y="106"/>
                </a:lnTo>
                <a:lnTo>
                  <a:pt x="30" y="76"/>
                </a:lnTo>
                <a:lnTo>
                  <a:pt x="0" y="46"/>
                </a:lnTo>
                <a:lnTo>
                  <a:pt x="30" y="15"/>
                </a:lnTo>
                <a:lnTo>
                  <a:pt x="15" y="0"/>
                </a:lnTo>
              </a:path>
            </a:pathLst>
          </a:custGeom>
          <a:noFill/>
          <a:ln w="952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341" name="Line 2733"/>
          <p:cNvSpPr>
            <a:spLocks noChangeShapeType="1"/>
          </p:cNvSpPr>
          <p:nvPr/>
        </p:nvSpPr>
        <p:spPr bwMode="auto">
          <a:xfrm rot="16200000">
            <a:off x="4859338" y="2797175"/>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42" name="Line 2734"/>
          <p:cNvSpPr>
            <a:spLocks noChangeShapeType="1"/>
          </p:cNvSpPr>
          <p:nvPr/>
        </p:nvSpPr>
        <p:spPr bwMode="auto">
          <a:xfrm rot="16200000" flipV="1">
            <a:off x="4548982" y="2797969"/>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43" name="Rectangle 2735"/>
          <p:cNvSpPr>
            <a:spLocks noChangeArrowheads="1"/>
          </p:cNvSpPr>
          <p:nvPr/>
        </p:nvSpPr>
        <p:spPr bwMode="auto">
          <a:xfrm rot="16200000">
            <a:off x="4525169" y="261381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R1</a:t>
            </a:r>
            <a:r>
              <a:rPr lang="en-US" altLang="ja-JP" sz="900" b="0">
                <a:solidFill>
                  <a:srgbClr val="000000"/>
                </a:solidFill>
                <a:latin typeface="Courier New" pitchFamily="49" charset="0"/>
                <a:ea typeface="MS PGothic" pitchFamily="34" charset="-128"/>
              </a:rPr>
              <a:t>8</a:t>
            </a:r>
            <a:endParaRPr lang="en-US" sz="900" b="0"/>
          </a:p>
        </p:txBody>
      </p:sp>
      <p:sp>
        <p:nvSpPr>
          <p:cNvPr id="71344" name="Rectangle 2736"/>
          <p:cNvSpPr>
            <a:spLocks noChangeArrowheads="1"/>
          </p:cNvSpPr>
          <p:nvPr/>
        </p:nvSpPr>
        <p:spPr bwMode="auto">
          <a:xfrm rot="16200000">
            <a:off x="4631532" y="262334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2k2</a:t>
            </a:r>
            <a:endParaRPr lang="en-US" sz="900" b="0"/>
          </a:p>
        </p:txBody>
      </p:sp>
      <p:sp>
        <p:nvSpPr>
          <p:cNvPr id="71345" name="Line 2737"/>
          <p:cNvSpPr>
            <a:spLocks noChangeShapeType="1"/>
          </p:cNvSpPr>
          <p:nvPr/>
        </p:nvSpPr>
        <p:spPr bwMode="auto">
          <a:xfrm rot="16200000">
            <a:off x="4106069" y="2839244"/>
            <a:ext cx="1651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46" name="Freeform 2738"/>
          <p:cNvSpPr>
            <a:spLocks/>
          </p:cNvSpPr>
          <p:nvPr/>
        </p:nvSpPr>
        <p:spPr bwMode="auto">
          <a:xfrm rot="16200000">
            <a:off x="4147344" y="2797969"/>
            <a:ext cx="165100" cy="84138"/>
          </a:xfrm>
          <a:custGeom>
            <a:avLst/>
            <a:gdLst>
              <a:gd name="T0" fmla="*/ 61 w 121"/>
              <a:gd name="T1" fmla="*/ 0 h 61"/>
              <a:gd name="T2" fmla="*/ 121 w 121"/>
              <a:gd name="T3" fmla="*/ 61 h 61"/>
              <a:gd name="T4" fmla="*/ 0 w 121"/>
              <a:gd name="T5" fmla="*/ 61 h 61"/>
              <a:gd name="T6" fmla="*/ 61 w 121"/>
              <a:gd name="T7" fmla="*/ 0 h 61"/>
            </a:gdLst>
            <a:ahLst/>
            <a:cxnLst>
              <a:cxn ang="0">
                <a:pos x="T0" y="T1"/>
              </a:cxn>
              <a:cxn ang="0">
                <a:pos x="T2" y="T3"/>
              </a:cxn>
              <a:cxn ang="0">
                <a:pos x="T4" y="T5"/>
              </a:cxn>
              <a:cxn ang="0">
                <a:pos x="T6" y="T7"/>
              </a:cxn>
            </a:cxnLst>
            <a:rect l="0" t="0" r="r" b="b"/>
            <a:pathLst>
              <a:path w="121" h="61">
                <a:moveTo>
                  <a:pt x="61" y="0"/>
                </a:moveTo>
                <a:lnTo>
                  <a:pt x="121" y="61"/>
                </a:lnTo>
                <a:lnTo>
                  <a:pt x="0" y="61"/>
                </a:lnTo>
                <a:lnTo>
                  <a:pt x="61" y="0"/>
                </a:lnTo>
                <a:close/>
              </a:path>
            </a:pathLst>
          </a:custGeom>
          <a:solidFill>
            <a:srgbClr val="000000"/>
          </a:solidFill>
          <a:ln w="9525" cmpd="sng">
            <a:solidFill>
              <a:srgbClr val="000000"/>
            </a:solidFill>
            <a:prstDash val="solid"/>
            <a:round/>
            <a:headEnd/>
            <a:tailEnd/>
          </a:ln>
        </p:spPr>
        <p:txBody>
          <a:bodyPr/>
          <a:lstStyle/>
          <a:p>
            <a:endParaRPr lang="en-US"/>
          </a:p>
        </p:txBody>
      </p:sp>
      <p:sp>
        <p:nvSpPr>
          <p:cNvPr id="71347" name="Line 2739"/>
          <p:cNvSpPr>
            <a:spLocks noChangeShapeType="1"/>
          </p:cNvSpPr>
          <p:nvPr/>
        </p:nvSpPr>
        <p:spPr bwMode="auto">
          <a:xfrm rot="16200000" flipH="1" flipV="1">
            <a:off x="4147344" y="2923382"/>
            <a:ext cx="41275" cy="396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48" name="Line 2740"/>
          <p:cNvSpPr>
            <a:spLocks noChangeShapeType="1"/>
          </p:cNvSpPr>
          <p:nvPr/>
        </p:nvSpPr>
        <p:spPr bwMode="auto">
          <a:xfrm rot="16200000">
            <a:off x="4187825" y="2716213"/>
            <a:ext cx="41275"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49" name="Line 2741"/>
          <p:cNvSpPr>
            <a:spLocks noChangeShapeType="1"/>
          </p:cNvSpPr>
          <p:nvPr/>
        </p:nvSpPr>
        <p:spPr bwMode="auto">
          <a:xfrm rot="16200000">
            <a:off x="4302125" y="2806701"/>
            <a:ext cx="1587"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50" name="Line 2742"/>
          <p:cNvSpPr>
            <a:spLocks noChangeShapeType="1"/>
          </p:cNvSpPr>
          <p:nvPr/>
        </p:nvSpPr>
        <p:spPr bwMode="auto">
          <a:xfrm rot="16200000" flipV="1">
            <a:off x="4156869" y="2807494"/>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51" name="Rectangle 2743"/>
          <p:cNvSpPr>
            <a:spLocks noChangeArrowheads="1"/>
          </p:cNvSpPr>
          <p:nvPr/>
        </p:nvSpPr>
        <p:spPr bwMode="auto">
          <a:xfrm rot="16200000">
            <a:off x="4101307" y="252491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D1</a:t>
            </a:r>
            <a:r>
              <a:rPr lang="en-US" altLang="ja-JP" sz="900" b="0">
                <a:solidFill>
                  <a:srgbClr val="000000"/>
                </a:solidFill>
                <a:latin typeface="Courier New" pitchFamily="49" charset="0"/>
                <a:ea typeface="MS PGothic" pitchFamily="34" charset="-128"/>
              </a:rPr>
              <a:t>4</a:t>
            </a:r>
            <a:endParaRPr lang="en-US" sz="900" b="0"/>
          </a:p>
        </p:txBody>
      </p:sp>
      <p:sp>
        <p:nvSpPr>
          <p:cNvPr id="71352" name="Rectangle 2744"/>
          <p:cNvSpPr>
            <a:spLocks noChangeArrowheads="1"/>
          </p:cNvSpPr>
          <p:nvPr/>
        </p:nvSpPr>
        <p:spPr bwMode="auto">
          <a:xfrm rot="16200000">
            <a:off x="4240213" y="2551113"/>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3V</a:t>
            </a:r>
            <a:endParaRPr lang="en-US" sz="900" b="0"/>
          </a:p>
        </p:txBody>
      </p:sp>
      <p:sp>
        <p:nvSpPr>
          <p:cNvPr id="71353" name="Rectangle 2745"/>
          <p:cNvSpPr>
            <a:spLocks noChangeArrowheads="1"/>
          </p:cNvSpPr>
          <p:nvPr/>
        </p:nvSpPr>
        <p:spPr bwMode="auto">
          <a:xfrm rot="16200000">
            <a:off x="4855369" y="41060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D1</a:t>
            </a:r>
            <a:r>
              <a:rPr lang="en-US" altLang="ja-JP" sz="900" b="0">
                <a:solidFill>
                  <a:srgbClr val="000000"/>
                </a:solidFill>
                <a:latin typeface="Courier New" pitchFamily="49" charset="0"/>
                <a:ea typeface="MS PGothic" pitchFamily="34" charset="-128"/>
              </a:rPr>
              <a:t>3</a:t>
            </a:r>
            <a:endParaRPr lang="en-US" sz="900" b="0"/>
          </a:p>
        </p:txBody>
      </p:sp>
      <p:sp>
        <p:nvSpPr>
          <p:cNvPr id="71354" name="Line 2746"/>
          <p:cNvSpPr>
            <a:spLocks noChangeShapeType="1"/>
          </p:cNvSpPr>
          <p:nvPr/>
        </p:nvSpPr>
        <p:spPr bwMode="auto">
          <a:xfrm rot="16200000">
            <a:off x="4602163" y="5330825"/>
            <a:ext cx="1651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55" name="Line 2747"/>
          <p:cNvSpPr>
            <a:spLocks noChangeShapeType="1"/>
          </p:cNvSpPr>
          <p:nvPr/>
        </p:nvSpPr>
        <p:spPr bwMode="auto">
          <a:xfrm rot="16200000" flipV="1">
            <a:off x="4622800" y="5207000"/>
            <a:ext cx="41275"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56" name="Freeform 2748"/>
          <p:cNvSpPr>
            <a:spLocks/>
          </p:cNvSpPr>
          <p:nvPr/>
        </p:nvSpPr>
        <p:spPr bwMode="auto">
          <a:xfrm rot="16200000">
            <a:off x="4612482" y="5196681"/>
            <a:ext cx="19050" cy="20637"/>
          </a:xfrm>
          <a:custGeom>
            <a:avLst/>
            <a:gdLst>
              <a:gd name="T0" fmla="*/ 0 w 15"/>
              <a:gd name="T1" fmla="*/ 0 h 15"/>
              <a:gd name="T2" fmla="*/ 15 w 15"/>
              <a:gd name="T3" fmla="*/ 0 h 15"/>
              <a:gd name="T4" fmla="*/ 15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15" y="15"/>
                </a:lnTo>
                <a:lnTo>
                  <a:pt x="0" y="0"/>
                </a:lnTo>
                <a:close/>
              </a:path>
            </a:pathLst>
          </a:custGeom>
          <a:solidFill>
            <a:srgbClr val="000000"/>
          </a:solidFill>
          <a:ln w="9525" cmpd="sng">
            <a:solidFill>
              <a:srgbClr val="000000"/>
            </a:solidFill>
            <a:prstDash val="solid"/>
            <a:round/>
            <a:headEnd/>
            <a:tailEnd/>
          </a:ln>
        </p:spPr>
        <p:txBody>
          <a:bodyPr/>
          <a:lstStyle/>
          <a:p>
            <a:endParaRPr lang="en-US"/>
          </a:p>
        </p:txBody>
      </p:sp>
      <p:sp>
        <p:nvSpPr>
          <p:cNvPr id="71357" name="Freeform 2749"/>
          <p:cNvSpPr>
            <a:spLocks/>
          </p:cNvSpPr>
          <p:nvPr/>
        </p:nvSpPr>
        <p:spPr bwMode="auto">
          <a:xfrm rot="16200000">
            <a:off x="4560094" y="5288756"/>
            <a:ext cx="165100" cy="84138"/>
          </a:xfrm>
          <a:custGeom>
            <a:avLst/>
            <a:gdLst>
              <a:gd name="T0" fmla="*/ 61 w 121"/>
              <a:gd name="T1" fmla="*/ 61 h 61"/>
              <a:gd name="T2" fmla="*/ 0 w 121"/>
              <a:gd name="T3" fmla="*/ 0 h 61"/>
              <a:gd name="T4" fmla="*/ 121 w 121"/>
              <a:gd name="T5" fmla="*/ 0 h 61"/>
              <a:gd name="T6" fmla="*/ 61 w 121"/>
              <a:gd name="T7" fmla="*/ 61 h 61"/>
            </a:gdLst>
            <a:ahLst/>
            <a:cxnLst>
              <a:cxn ang="0">
                <a:pos x="T0" y="T1"/>
              </a:cxn>
              <a:cxn ang="0">
                <a:pos x="T2" y="T3"/>
              </a:cxn>
              <a:cxn ang="0">
                <a:pos x="T4" y="T5"/>
              </a:cxn>
              <a:cxn ang="0">
                <a:pos x="T6" y="T7"/>
              </a:cxn>
            </a:cxnLst>
            <a:rect l="0" t="0" r="r" b="b"/>
            <a:pathLst>
              <a:path w="121" h="61">
                <a:moveTo>
                  <a:pt x="61" y="61"/>
                </a:moveTo>
                <a:lnTo>
                  <a:pt x="0" y="0"/>
                </a:lnTo>
                <a:lnTo>
                  <a:pt x="121" y="0"/>
                </a:lnTo>
                <a:lnTo>
                  <a:pt x="61" y="61"/>
                </a:lnTo>
                <a:close/>
              </a:path>
            </a:pathLst>
          </a:custGeom>
          <a:solidFill>
            <a:srgbClr val="FF0000"/>
          </a:solidFill>
          <a:ln w="9525" cmpd="sng">
            <a:solidFill>
              <a:srgbClr val="000000"/>
            </a:solidFill>
            <a:prstDash val="solid"/>
            <a:round/>
            <a:headEnd/>
            <a:tailEnd/>
          </a:ln>
        </p:spPr>
        <p:txBody>
          <a:bodyPr/>
          <a:lstStyle/>
          <a:p>
            <a:endParaRPr lang="en-US"/>
          </a:p>
        </p:txBody>
      </p:sp>
      <p:sp>
        <p:nvSpPr>
          <p:cNvPr id="71358" name="Line 2750"/>
          <p:cNvSpPr>
            <a:spLocks noChangeShapeType="1"/>
          </p:cNvSpPr>
          <p:nvPr/>
        </p:nvSpPr>
        <p:spPr bwMode="auto">
          <a:xfrm rot="16200000" flipV="1">
            <a:off x="4568825" y="5297488"/>
            <a:ext cx="1588"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59" name="Line 2751"/>
          <p:cNvSpPr>
            <a:spLocks noChangeShapeType="1"/>
          </p:cNvSpPr>
          <p:nvPr/>
        </p:nvSpPr>
        <p:spPr bwMode="auto">
          <a:xfrm rot="16200000">
            <a:off x="4714082" y="5298281"/>
            <a:ext cx="1588"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60" name="Rectangle 2752"/>
          <p:cNvSpPr>
            <a:spLocks noChangeArrowheads="1"/>
          </p:cNvSpPr>
          <p:nvPr/>
        </p:nvSpPr>
        <p:spPr bwMode="auto">
          <a:xfrm rot="16200000">
            <a:off x="4855369" y="436324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D1</a:t>
            </a:r>
            <a:r>
              <a:rPr lang="en-US" altLang="ja-JP" sz="900" b="0">
                <a:solidFill>
                  <a:srgbClr val="000000"/>
                </a:solidFill>
                <a:latin typeface="Courier New" pitchFamily="49" charset="0"/>
                <a:ea typeface="MS PGothic" pitchFamily="34" charset="-128"/>
              </a:rPr>
              <a:t>2</a:t>
            </a:r>
            <a:endParaRPr lang="en-US" sz="900" b="0"/>
          </a:p>
        </p:txBody>
      </p:sp>
      <p:sp>
        <p:nvSpPr>
          <p:cNvPr id="71361" name="Rectangle 2753"/>
          <p:cNvSpPr>
            <a:spLocks noChangeArrowheads="1"/>
          </p:cNvSpPr>
          <p:nvPr/>
        </p:nvSpPr>
        <p:spPr bwMode="auto">
          <a:xfrm rot="16200000">
            <a:off x="4715669" y="5166519"/>
            <a:ext cx="6826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R</a:t>
            </a:r>
            <a:endParaRPr lang="en-US" sz="900" b="0"/>
          </a:p>
        </p:txBody>
      </p:sp>
      <p:sp>
        <p:nvSpPr>
          <p:cNvPr id="71362" name="Line 2754"/>
          <p:cNvSpPr>
            <a:spLocks noChangeShapeType="1"/>
          </p:cNvSpPr>
          <p:nvPr/>
        </p:nvSpPr>
        <p:spPr bwMode="auto">
          <a:xfrm rot="16200000">
            <a:off x="4602163" y="4149725"/>
            <a:ext cx="1651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63" name="Line 2755"/>
          <p:cNvSpPr>
            <a:spLocks noChangeShapeType="1"/>
          </p:cNvSpPr>
          <p:nvPr/>
        </p:nvSpPr>
        <p:spPr bwMode="auto">
          <a:xfrm rot="16200000" flipV="1">
            <a:off x="4622800" y="4025900"/>
            <a:ext cx="41275"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64" name="Freeform 2756"/>
          <p:cNvSpPr>
            <a:spLocks/>
          </p:cNvSpPr>
          <p:nvPr/>
        </p:nvSpPr>
        <p:spPr bwMode="auto">
          <a:xfrm rot="16200000">
            <a:off x="4611688" y="4014788"/>
            <a:ext cx="20637" cy="20637"/>
          </a:xfrm>
          <a:custGeom>
            <a:avLst/>
            <a:gdLst>
              <a:gd name="T0" fmla="*/ 0 w 15"/>
              <a:gd name="T1" fmla="*/ 0 h 15"/>
              <a:gd name="T2" fmla="*/ 15 w 15"/>
              <a:gd name="T3" fmla="*/ 0 h 15"/>
              <a:gd name="T4" fmla="*/ 15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15" y="15"/>
                </a:lnTo>
                <a:lnTo>
                  <a:pt x="0" y="0"/>
                </a:lnTo>
                <a:close/>
              </a:path>
            </a:pathLst>
          </a:custGeom>
          <a:solidFill>
            <a:srgbClr val="000000"/>
          </a:solidFill>
          <a:ln w="9525" cmpd="sng">
            <a:solidFill>
              <a:srgbClr val="000000"/>
            </a:solidFill>
            <a:prstDash val="solid"/>
            <a:round/>
            <a:headEnd/>
            <a:tailEnd/>
          </a:ln>
        </p:spPr>
        <p:txBody>
          <a:bodyPr/>
          <a:lstStyle/>
          <a:p>
            <a:endParaRPr lang="en-US"/>
          </a:p>
        </p:txBody>
      </p:sp>
      <p:sp>
        <p:nvSpPr>
          <p:cNvPr id="71365" name="Freeform 2757"/>
          <p:cNvSpPr>
            <a:spLocks/>
          </p:cNvSpPr>
          <p:nvPr/>
        </p:nvSpPr>
        <p:spPr bwMode="auto">
          <a:xfrm rot="16200000">
            <a:off x="4560094" y="4107656"/>
            <a:ext cx="165100" cy="84138"/>
          </a:xfrm>
          <a:custGeom>
            <a:avLst/>
            <a:gdLst>
              <a:gd name="T0" fmla="*/ 60 w 121"/>
              <a:gd name="T1" fmla="*/ 61 h 61"/>
              <a:gd name="T2" fmla="*/ 0 w 121"/>
              <a:gd name="T3" fmla="*/ 0 h 61"/>
              <a:gd name="T4" fmla="*/ 121 w 121"/>
              <a:gd name="T5" fmla="*/ 0 h 61"/>
              <a:gd name="T6" fmla="*/ 60 w 121"/>
              <a:gd name="T7" fmla="*/ 61 h 61"/>
            </a:gdLst>
            <a:ahLst/>
            <a:cxnLst>
              <a:cxn ang="0">
                <a:pos x="T0" y="T1"/>
              </a:cxn>
              <a:cxn ang="0">
                <a:pos x="T2" y="T3"/>
              </a:cxn>
              <a:cxn ang="0">
                <a:pos x="T4" y="T5"/>
              </a:cxn>
              <a:cxn ang="0">
                <a:pos x="T6" y="T7"/>
              </a:cxn>
            </a:cxnLst>
            <a:rect l="0" t="0" r="r" b="b"/>
            <a:pathLst>
              <a:path w="121" h="61">
                <a:moveTo>
                  <a:pt x="60" y="61"/>
                </a:moveTo>
                <a:lnTo>
                  <a:pt x="0" y="0"/>
                </a:lnTo>
                <a:lnTo>
                  <a:pt x="121" y="0"/>
                </a:lnTo>
                <a:lnTo>
                  <a:pt x="60" y="61"/>
                </a:lnTo>
                <a:close/>
              </a:path>
            </a:pathLst>
          </a:custGeom>
          <a:solidFill>
            <a:srgbClr val="0000FF"/>
          </a:solidFill>
          <a:ln w="9525" cmpd="sng">
            <a:solidFill>
              <a:srgbClr val="000000"/>
            </a:solidFill>
            <a:prstDash val="solid"/>
            <a:round/>
            <a:headEnd/>
            <a:tailEnd/>
          </a:ln>
        </p:spPr>
        <p:txBody>
          <a:bodyPr/>
          <a:lstStyle/>
          <a:p>
            <a:endParaRPr lang="en-US"/>
          </a:p>
        </p:txBody>
      </p:sp>
      <p:sp>
        <p:nvSpPr>
          <p:cNvPr id="71366" name="Line 2758"/>
          <p:cNvSpPr>
            <a:spLocks noChangeShapeType="1"/>
          </p:cNvSpPr>
          <p:nvPr/>
        </p:nvSpPr>
        <p:spPr bwMode="auto">
          <a:xfrm rot="16200000" flipV="1">
            <a:off x="4565650" y="4117976"/>
            <a:ext cx="1587"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67" name="Line 2759"/>
          <p:cNvSpPr>
            <a:spLocks noChangeShapeType="1"/>
          </p:cNvSpPr>
          <p:nvPr/>
        </p:nvSpPr>
        <p:spPr bwMode="auto">
          <a:xfrm rot="16200000">
            <a:off x="4714082" y="4118769"/>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68" name="Rectangle 2760"/>
          <p:cNvSpPr>
            <a:spLocks noChangeArrowheads="1"/>
          </p:cNvSpPr>
          <p:nvPr/>
        </p:nvSpPr>
        <p:spPr bwMode="auto">
          <a:xfrm rot="16200000">
            <a:off x="4855369" y="460454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D1</a:t>
            </a:r>
            <a:r>
              <a:rPr lang="en-US" altLang="ja-JP" sz="900" b="0">
                <a:solidFill>
                  <a:srgbClr val="000000"/>
                </a:solidFill>
                <a:latin typeface="Courier New" pitchFamily="49" charset="0"/>
                <a:ea typeface="MS PGothic" pitchFamily="34" charset="-128"/>
              </a:rPr>
              <a:t>1</a:t>
            </a:r>
            <a:endParaRPr lang="en-US" sz="900" b="0"/>
          </a:p>
        </p:txBody>
      </p:sp>
      <p:sp>
        <p:nvSpPr>
          <p:cNvPr id="71369" name="Rectangle 2761"/>
          <p:cNvSpPr>
            <a:spLocks noChangeArrowheads="1"/>
          </p:cNvSpPr>
          <p:nvPr/>
        </p:nvSpPr>
        <p:spPr bwMode="auto">
          <a:xfrm rot="16200000">
            <a:off x="4707732" y="4015581"/>
            <a:ext cx="68262"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B</a:t>
            </a:r>
            <a:endParaRPr lang="en-US" sz="900" b="0"/>
          </a:p>
        </p:txBody>
      </p:sp>
      <p:sp>
        <p:nvSpPr>
          <p:cNvPr id="71370" name="Line 2762"/>
          <p:cNvSpPr>
            <a:spLocks noChangeShapeType="1"/>
          </p:cNvSpPr>
          <p:nvPr/>
        </p:nvSpPr>
        <p:spPr bwMode="auto">
          <a:xfrm rot="16200000">
            <a:off x="4602163" y="4387850"/>
            <a:ext cx="1651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71" name="Line 2763"/>
          <p:cNvSpPr>
            <a:spLocks noChangeShapeType="1"/>
          </p:cNvSpPr>
          <p:nvPr/>
        </p:nvSpPr>
        <p:spPr bwMode="auto">
          <a:xfrm rot="16200000" flipV="1">
            <a:off x="4622800" y="4264025"/>
            <a:ext cx="41275"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72" name="Freeform 2764"/>
          <p:cNvSpPr>
            <a:spLocks/>
          </p:cNvSpPr>
          <p:nvPr/>
        </p:nvSpPr>
        <p:spPr bwMode="auto">
          <a:xfrm rot="16200000">
            <a:off x="4611688" y="4251325"/>
            <a:ext cx="20638" cy="20637"/>
          </a:xfrm>
          <a:custGeom>
            <a:avLst/>
            <a:gdLst>
              <a:gd name="T0" fmla="*/ 0 w 15"/>
              <a:gd name="T1" fmla="*/ 0 h 15"/>
              <a:gd name="T2" fmla="*/ 15 w 15"/>
              <a:gd name="T3" fmla="*/ 0 h 15"/>
              <a:gd name="T4" fmla="*/ 15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15" y="15"/>
                </a:lnTo>
                <a:lnTo>
                  <a:pt x="0" y="0"/>
                </a:lnTo>
                <a:close/>
              </a:path>
            </a:pathLst>
          </a:custGeom>
          <a:solidFill>
            <a:srgbClr val="000000"/>
          </a:solidFill>
          <a:ln w="9525" cmpd="sng">
            <a:solidFill>
              <a:srgbClr val="000000"/>
            </a:solidFill>
            <a:prstDash val="solid"/>
            <a:round/>
            <a:headEnd/>
            <a:tailEnd/>
          </a:ln>
        </p:spPr>
        <p:txBody>
          <a:bodyPr/>
          <a:lstStyle/>
          <a:p>
            <a:endParaRPr lang="en-US"/>
          </a:p>
        </p:txBody>
      </p:sp>
      <p:sp>
        <p:nvSpPr>
          <p:cNvPr id="71373" name="Freeform 2765"/>
          <p:cNvSpPr>
            <a:spLocks/>
          </p:cNvSpPr>
          <p:nvPr/>
        </p:nvSpPr>
        <p:spPr bwMode="auto">
          <a:xfrm rot="16200000">
            <a:off x="4560094" y="4345781"/>
            <a:ext cx="165100" cy="84138"/>
          </a:xfrm>
          <a:custGeom>
            <a:avLst/>
            <a:gdLst>
              <a:gd name="T0" fmla="*/ 61 w 121"/>
              <a:gd name="T1" fmla="*/ 61 h 61"/>
              <a:gd name="T2" fmla="*/ 0 w 121"/>
              <a:gd name="T3" fmla="*/ 0 h 61"/>
              <a:gd name="T4" fmla="*/ 121 w 121"/>
              <a:gd name="T5" fmla="*/ 0 h 61"/>
              <a:gd name="T6" fmla="*/ 61 w 121"/>
              <a:gd name="T7" fmla="*/ 61 h 61"/>
            </a:gdLst>
            <a:ahLst/>
            <a:cxnLst>
              <a:cxn ang="0">
                <a:pos x="T0" y="T1"/>
              </a:cxn>
              <a:cxn ang="0">
                <a:pos x="T2" y="T3"/>
              </a:cxn>
              <a:cxn ang="0">
                <a:pos x="T4" y="T5"/>
              </a:cxn>
              <a:cxn ang="0">
                <a:pos x="T6" y="T7"/>
              </a:cxn>
            </a:cxnLst>
            <a:rect l="0" t="0" r="r" b="b"/>
            <a:pathLst>
              <a:path w="121" h="61">
                <a:moveTo>
                  <a:pt x="61" y="61"/>
                </a:moveTo>
                <a:lnTo>
                  <a:pt x="0" y="0"/>
                </a:lnTo>
                <a:lnTo>
                  <a:pt x="121" y="0"/>
                </a:lnTo>
                <a:lnTo>
                  <a:pt x="61" y="61"/>
                </a:lnTo>
                <a:close/>
              </a:path>
            </a:pathLst>
          </a:custGeom>
          <a:solidFill>
            <a:schemeClr val="bg1"/>
          </a:solidFill>
          <a:ln w="9525" cmpd="sng">
            <a:solidFill>
              <a:srgbClr val="000000"/>
            </a:solidFill>
            <a:prstDash val="solid"/>
            <a:round/>
            <a:headEnd/>
            <a:tailEnd/>
          </a:ln>
        </p:spPr>
        <p:txBody>
          <a:bodyPr/>
          <a:lstStyle/>
          <a:p>
            <a:endParaRPr lang="en-US"/>
          </a:p>
        </p:txBody>
      </p:sp>
      <p:sp>
        <p:nvSpPr>
          <p:cNvPr id="71374" name="Line 2766"/>
          <p:cNvSpPr>
            <a:spLocks noChangeShapeType="1"/>
          </p:cNvSpPr>
          <p:nvPr/>
        </p:nvSpPr>
        <p:spPr bwMode="auto">
          <a:xfrm rot="16200000" flipV="1">
            <a:off x="4569619" y="4355307"/>
            <a:ext cx="0"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75" name="Line 2767"/>
          <p:cNvSpPr>
            <a:spLocks noChangeShapeType="1"/>
          </p:cNvSpPr>
          <p:nvPr/>
        </p:nvSpPr>
        <p:spPr bwMode="auto">
          <a:xfrm rot="16200000">
            <a:off x="4714876" y="4356100"/>
            <a:ext cx="0"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76" name="Rectangle 2768"/>
          <p:cNvSpPr>
            <a:spLocks noChangeArrowheads="1"/>
          </p:cNvSpPr>
          <p:nvPr/>
        </p:nvSpPr>
        <p:spPr bwMode="auto">
          <a:xfrm rot="16200000">
            <a:off x="4855369" y="495379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D1</a:t>
            </a:r>
            <a:r>
              <a:rPr lang="en-US" altLang="ja-JP" sz="900" b="0">
                <a:solidFill>
                  <a:srgbClr val="000000"/>
                </a:solidFill>
                <a:latin typeface="Courier New" pitchFamily="49" charset="0"/>
                <a:ea typeface="MS PGothic" pitchFamily="34" charset="-128"/>
              </a:rPr>
              <a:t>0</a:t>
            </a:r>
            <a:endParaRPr lang="en-US" sz="900" b="0"/>
          </a:p>
        </p:txBody>
      </p:sp>
      <p:sp>
        <p:nvSpPr>
          <p:cNvPr id="71377" name="Rectangle 2769"/>
          <p:cNvSpPr>
            <a:spLocks noChangeArrowheads="1"/>
          </p:cNvSpPr>
          <p:nvPr/>
        </p:nvSpPr>
        <p:spPr bwMode="auto">
          <a:xfrm rot="16200000">
            <a:off x="4707732" y="4234656"/>
            <a:ext cx="68262"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W</a:t>
            </a:r>
            <a:endParaRPr lang="en-US" sz="900" b="0"/>
          </a:p>
        </p:txBody>
      </p:sp>
      <p:sp>
        <p:nvSpPr>
          <p:cNvPr id="71378" name="Line 2770"/>
          <p:cNvSpPr>
            <a:spLocks noChangeShapeType="1"/>
          </p:cNvSpPr>
          <p:nvPr/>
        </p:nvSpPr>
        <p:spPr bwMode="auto">
          <a:xfrm rot="16200000">
            <a:off x="4602163" y="4654550"/>
            <a:ext cx="1651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79" name="Line 2771"/>
          <p:cNvSpPr>
            <a:spLocks noChangeShapeType="1"/>
          </p:cNvSpPr>
          <p:nvPr/>
        </p:nvSpPr>
        <p:spPr bwMode="auto">
          <a:xfrm rot="16200000" flipV="1">
            <a:off x="4623594" y="4529931"/>
            <a:ext cx="39688"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80" name="Freeform 2772"/>
          <p:cNvSpPr>
            <a:spLocks/>
          </p:cNvSpPr>
          <p:nvPr/>
        </p:nvSpPr>
        <p:spPr bwMode="auto">
          <a:xfrm rot="16200000">
            <a:off x="4612482" y="4521994"/>
            <a:ext cx="19050" cy="20637"/>
          </a:xfrm>
          <a:custGeom>
            <a:avLst/>
            <a:gdLst>
              <a:gd name="T0" fmla="*/ 0 w 15"/>
              <a:gd name="T1" fmla="*/ 0 h 15"/>
              <a:gd name="T2" fmla="*/ 15 w 15"/>
              <a:gd name="T3" fmla="*/ 0 h 15"/>
              <a:gd name="T4" fmla="*/ 15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15" y="15"/>
                </a:lnTo>
                <a:lnTo>
                  <a:pt x="0" y="0"/>
                </a:lnTo>
                <a:close/>
              </a:path>
            </a:pathLst>
          </a:custGeom>
          <a:solidFill>
            <a:srgbClr val="000000"/>
          </a:solidFill>
          <a:ln w="9525" cmpd="sng">
            <a:solidFill>
              <a:srgbClr val="000000"/>
            </a:solidFill>
            <a:prstDash val="solid"/>
            <a:round/>
            <a:headEnd/>
            <a:tailEnd/>
          </a:ln>
        </p:spPr>
        <p:txBody>
          <a:bodyPr/>
          <a:lstStyle/>
          <a:p>
            <a:endParaRPr lang="en-US"/>
          </a:p>
        </p:txBody>
      </p:sp>
      <p:sp>
        <p:nvSpPr>
          <p:cNvPr id="71381" name="Freeform 2773"/>
          <p:cNvSpPr>
            <a:spLocks/>
          </p:cNvSpPr>
          <p:nvPr/>
        </p:nvSpPr>
        <p:spPr bwMode="auto">
          <a:xfrm rot="16200000">
            <a:off x="4560094" y="4612481"/>
            <a:ext cx="165100" cy="84138"/>
          </a:xfrm>
          <a:custGeom>
            <a:avLst/>
            <a:gdLst>
              <a:gd name="T0" fmla="*/ 60 w 121"/>
              <a:gd name="T1" fmla="*/ 61 h 61"/>
              <a:gd name="T2" fmla="*/ 0 w 121"/>
              <a:gd name="T3" fmla="*/ 0 h 61"/>
              <a:gd name="T4" fmla="*/ 121 w 121"/>
              <a:gd name="T5" fmla="*/ 0 h 61"/>
              <a:gd name="T6" fmla="*/ 60 w 121"/>
              <a:gd name="T7" fmla="*/ 61 h 61"/>
            </a:gdLst>
            <a:ahLst/>
            <a:cxnLst>
              <a:cxn ang="0">
                <a:pos x="T0" y="T1"/>
              </a:cxn>
              <a:cxn ang="0">
                <a:pos x="T2" y="T3"/>
              </a:cxn>
              <a:cxn ang="0">
                <a:pos x="T4" y="T5"/>
              </a:cxn>
              <a:cxn ang="0">
                <a:pos x="T6" y="T7"/>
              </a:cxn>
            </a:cxnLst>
            <a:rect l="0" t="0" r="r" b="b"/>
            <a:pathLst>
              <a:path w="121" h="61">
                <a:moveTo>
                  <a:pt x="60" y="61"/>
                </a:moveTo>
                <a:lnTo>
                  <a:pt x="0" y="0"/>
                </a:lnTo>
                <a:lnTo>
                  <a:pt x="121" y="0"/>
                </a:lnTo>
                <a:lnTo>
                  <a:pt x="60" y="61"/>
                </a:lnTo>
                <a:close/>
              </a:path>
            </a:pathLst>
          </a:custGeom>
          <a:solidFill>
            <a:schemeClr val="bg1"/>
          </a:solidFill>
          <a:ln w="9525" cmpd="sng">
            <a:solidFill>
              <a:srgbClr val="000000"/>
            </a:solidFill>
            <a:prstDash val="solid"/>
            <a:round/>
            <a:headEnd/>
            <a:tailEnd/>
          </a:ln>
        </p:spPr>
        <p:txBody>
          <a:bodyPr/>
          <a:lstStyle/>
          <a:p>
            <a:endParaRPr lang="en-US"/>
          </a:p>
        </p:txBody>
      </p:sp>
      <p:sp>
        <p:nvSpPr>
          <p:cNvPr id="71382" name="Line 2774"/>
          <p:cNvSpPr>
            <a:spLocks noChangeShapeType="1"/>
          </p:cNvSpPr>
          <p:nvPr/>
        </p:nvSpPr>
        <p:spPr bwMode="auto">
          <a:xfrm rot="16200000" flipV="1">
            <a:off x="4568825" y="4622801"/>
            <a:ext cx="1587"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83" name="Line 2775"/>
          <p:cNvSpPr>
            <a:spLocks noChangeShapeType="1"/>
          </p:cNvSpPr>
          <p:nvPr/>
        </p:nvSpPr>
        <p:spPr bwMode="auto">
          <a:xfrm rot="16200000">
            <a:off x="4714082" y="4623594"/>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84" name="Rectangle 2776"/>
          <p:cNvSpPr>
            <a:spLocks noChangeArrowheads="1"/>
          </p:cNvSpPr>
          <p:nvPr/>
        </p:nvSpPr>
        <p:spPr bwMode="auto">
          <a:xfrm rot="16200000">
            <a:off x="4702970" y="4501356"/>
            <a:ext cx="68262"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W</a:t>
            </a:r>
            <a:endParaRPr lang="en-US" sz="900" b="0"/>
          </a:p>
        </p:txBody>
      </p:sp>
      <p:sp>
        <p:nvSpPr>
          <p:cNvPr id="71385" name="Line 2777"/>
          <p:cNvSpPr>
            <a:spLocks noChangeShapeType="1"/>
          </p:cNvSpPr>
          <p:nvPr/>
        </p:nvSpPr>
        <p:spPr bwMode="auto">
          <a:xfrm rot="16200000">
            <a:off x="4602163" y="5035550"/>
            <a:ext cx="1651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86" name="Line 2778"/>
          <p:cNvSpPr>
            <a:spLocks noChangeShapeType="1"/>
          </p:cNvSpPr>
          <p:nvPr/>
        </p:nvSpPr>
        <p:spPr bwMode="auto">
          <a:xfrm rot="16200000" flipV="1">
            <a:off x="4622800" y="4911725"/>
            <a:ext cx="41275" cy="412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87" name="Freeform 2779"/>
          <p:cNvSpPr>
            <a:spLocks/>
          </p:cNvSpPr>
          <p:nvPr/>
        </p:nvSpPr>
        <p:spPr bwMode="auto">
          <a:xfrm rot="16200000">
            <a:off x="4611688" y="4900613"/>
            <a:ext cx="20637" cy="20637"/>
          </a:xfrm>
          <a:custGeom>
            <a:avLst/>
            <a:gdLst>
              <a:gd name="T0" fmla="*/ 0 w 15"/>
              <a:gd name="T1" fmla="*/ 0 h 15"/>
              <a:gd name="T2" fmla="*/ 15 w 15"/>
              <a:gd name="T3" fmla="*/ 0 h 15"/>
              <a:gd name="T4" fmla="*/ 15 w 15"/>
              <a:gd name="T5" fmla="*/ 15 h 15"/>
              <a:gd name="T6" fmla="*/ 0 w 15"/>
              <a:gd name="T7" fmla="*/ 0 h 15"/>
            </a:gdLst>
            <a:ahLst/>
            <a:cxnLst>
              <a:cxn ang="0">
                <a:pos x="T0" y="T1"/>
              </a:cxn>
              <a:cxn ang="0">
                <a:pos x="T2" y="T3"/>
              </a:cxn>
              <a:cxn ang="0">
                <a:pos x="T4" y="T5"/>
              </a:cxn>
              <a:cxn ang="0">
                <a:pos x="T6" y="T7"/>
              </a:cxn>
            </a:cxnLst>
            <a:rect l="0" t="0" r="r" b="b"/>
            <a:pathLst>
              <a:path w="15" h="15">
                <a:moveTo>
                  <a:pt x="0" y="0"/>
                </a:moveTo>
                <a:lnTo>
                  <a:pt x="15" y="0"/>
                </a:lnTo>
                <a:lnTo>
                  <a:pt x="15" y="15"/>
                </a:lnTo>
                <a:lnTo>
                  <a:pt x="0" y="0"/>
                </a:lnTo>
                <a:close/>
              </a:path>
            </a:pathLst>
          </a:custGeom>
          <a:solidFill>
            <a:srgbClr val="000000"/>
          </a:solidFill>
          <a:ln w="9525" cmpd="sng">
            <a:solidFill>
              <a:srgbClr val="000000"/>
            </a:solidFill>
            <a:prstDash val="solid"/>
            <a:round/>
            <a:headEnd/>
            <a:tailEnd/>
          </a:ln>
        </p:spPr>
        <p:txBody>
          <a:bodyPr/>
          <a:lstStyle/>
          <a:p>
            <a:endParaRPr lang="en-US"/>
          </a:p>
        </p:txBody>
      </p:sp>
      <p:sp>
        <p:nvSpPr>
          <p:cNvPr id="71388" name="Freeform 2780"/>
          <p:cNvSpPr>
            <a:spLocks/>
          </p:cNvSpPr>
          <p:nvPr/>
        </p:nvSpPr>
        <p:spPr bwMode="auto">
          <a:xfrm rot="16200000">
            <a:off x="4560094" y="4993481"/>
            <a:ext cx="165100" cy="84138"/>
          </a:xfrm>
          <a:custGeom>
            <a:avLst/>
            <a:gdLst>
              <a:gd name="T0" fmla="*/ 60 w 121"/>
              <a:gd name="T1" fmla="*/ 61 h 61"/>
              <a:gd name="T2" fmla="*/ 0 w 121"/>
              <a:gd name="T3" fmla="*/ 0 h 61"/>
              <a:gd name="T4" fmla="*/ 121 w 121"/>
              <a:gd name="T5" fmla="*/ 0 h 61"/>
              <a:gd name="T6" fmla="*/ 60 w 121"/>
              <a:gd name="T7" fmla="*/ 61 h 61"/>
            </a:gdLst>
            <a:ahLst/>
            <a:cxnLst>
              <a:cxn ang="0">
                <a:pos x="T0" y="T1"/>
              </a:cxn>
              <a:cxn ang="0">
                <a:pos x="T2" y="T3"/>
              </a:cxn>
              <a:cxn ang="0">
                <a:pos x="T4" y="T5"/>
              </a:cxn>
              <a:cxn ang="0">
                <a:pos x="T6" y="T7"/>
              </a:cxn>
            </a:cxnLst>
            <a:rect l="0" t="0" r="r" b="b"/>
            <a:pathLst>
              <a:path w="121" h="61">
                <a:moveTo>
                  <a:pt x="60" y="61"/>
                </a:moveTo>
                <a:lnTo>
                  <a:pt x="0" y="0"/>
                </a:lnTo>
                <a:lnTo>
                  <a:pt x="121" y="0"/>
                </a:lnTo>
                <a:lnTo>
                  <a:pt x="60" y="61"/>
                </a:lnTo>
                <a:close/>
              </a:path>
            </a:pathLst>
          </a:custGeom>
          <a:solidFill>
            <a:srgbClr val="FF6600"/>
          </a:solidFill>
          <a:ln w="9525" cmpd="sng">
            <a:solidFill>
              <a:srgbClr val="000000"/>
            </a:solidFill>
            <a:prstDash val="solid"/>
            <a:round/>
            <a:headEnd/>
            <a:tailEnd/>
          </a:ln>
        </p:spPr>
        <p:txBody>
          <a:bodyPr/>
          <a:lstStyle/>
          <a:p>
            <a:endParaRPr lang="en-US"/>
          </a:p>
        </p:txBody>
      </p:sp>
      <p:sp>
        <p:nvSpPr>
          <p:cNvPr id="71389" name="Line 2781"/>
          <p:cNvSpPr>
            <a:spLocks noChangeShapeType="1"/>
          </p:cNvSpPr>
          <p:nvPr/>
        </p:nvSpPr>
        <p:spPr bwMode="auto">
          <a:xfrm rot="16200000" flipV="1">
            <a:off x="4569619" y="5004594"/>
            <a:ext cx="0"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90" name="Line 2782"/>
          <p:cNvSpPr>
            <a:spLocks noChangeShapeType="1"/>
          </p:cNvSpPr>
          <p:nvPr/>
        </p:nvSpPr>
        <p:spPr bwMode="auto">
          <a:xfrm rot="16200000">
            <a:off x="4714876" y="5005387"/>
            <a:ext cx="0"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91" name="Rectangle 2783"/>
          <p:cNvSpPr>
            <a:spLocks noChangeArrowheads="1"/>
          </p:cNvSpPr>
          <p:nvPr/>
        </p:nvSpPr>
        <p:spPr bwMode="auto">
          <a:xfrm rot="16200000">
            <a:off x="4899025" y="526097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D9</a:t>
            </a:r>
            <a:endParaRPr lang="en-US" sz="900" b="0"/>
          </a:p>
        </p:txBody>
      </p:sp>
      <p:sp>
        <p:nvSpPr>
          <p:cNvPr id="71392" name="Rectangle 2784"/>
          <p:cNvSpPr>
            <a:spLocks noChangeArrowheads="1"/>
          </p:cNvSpPr>
          <p:nvPr/>
        </p:nvSpPr>
        <p:spPr bwMode="auto">
          <a:xfrm rot="16200000">
            <a:off x="4709319" y="4877594"/>
            <a:ext cx="6826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O</a:t>
            </a:r>
            <a:endParaRPr lang="en-US" sz="900" b="0"/>
          </a:p>
        </p:txBody>
      </p:sp>
      <p:sp>
        <p:nvSpPr>
          <p:cNvPr id="71393" name="Rectangle 2785"/>
          <p:cNvSpPr>
            <a:spLocks noChangeArrowheads="1"/>
          </p:cNvSpPr>
          <p:nvPr/>
        </p:nvSpPr>
        <p:spPr bwMode="auto">
          <a:xfrm rot="16200000">
            <a:off x="4369594" y="3318669"/>
            <a:ext cx="557212" cy="361950"/>
          </a:xfrm>
          <a:prstGeom prst="rect">
            <a:avLst/>
          </a:prstGeom>
          <a:solidFill>
            <a:schemeClr val="tx1"/>
          </a:solidFill>
          <a:ln w="9525">
            <a:solidFill>
              <a:srgbClr val="000000"/>
            </a:solidFill>
            <a:miter lim="800000"/>
            <a:headEnd/>
            <a:tailEnd/>
          </a:ln>
        </p:spPr>
        <p:txBody>
          <a:bodyPr/>
          <a:lstStyle/>
          <a:p>
            <a:endParaRPr lang="en-US"/>
          </a:p>
        </p:txBody>
      </p:sp>
      <p:sp>
        <p:nvSpPr>
          <p:cNvPr id="71394" name="Line 2786"/>
          <p:cNvSpPr>
            <a:spLocks noChangeShapeType="1"/>
          </p:cNvSpPr>
          <p:nvPr/>
        </p:nvSpPr>
        <p:spPr bwMode="auto">
          <a:xfrm rot="16200000">
            <a:off x="4519612" y="3189288"/>
            <a:ext cx="619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95" name="Line 2787"/>
          <p:cNvSpPr>
            <a:spLocks noChangeShapeType="1"/>
          </p:cNvSpPr>
          <p:nvPr/>
        </p:nvSpPr>
        <p:spPr bwMode="auto">
          <a:xfrm rot="16200000">
            <a:off x="4705350" y="3189288"/>
            <a:ext cx="61913"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96" name="Line 2788"/>
          <p:cNvSpPr>
            <a:spLocks noChangeShapeType="1"/>
          </p:cNvSpPr>
          <p:nvPr/>
        </p:nvSpPr>
        <p:spPr bwMode="auto">
          <a:xfrm rot="16200000" flipH="1">
            <a:off x="4706144" y="3809207"/>
            <a:ext cx="60325"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97" name="Line 2789"/>
          <p:cNvSpPr>
            <a:spLocks noChangeShapeType="1"/>
          </p:cNvSpPr>
          <p:nvPr/>
        </p:nvSpPr>
        <p:spPr bwMode="auto">
          <a:xfrm rot="16200000" flipH="1">
            <a:off x="4614069" y="3809207"/>
            <a:ext cx="60325"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98" name="Line 2790"/>
          <p:cNvSpPr>
            <a:spLocks noChangeShapeType="1"/>
          </p:cNvSpPr>
          <p:nvPr/>
        </p:nvSpPr>
        <p:spPr bwMode="auto">
          <a:xfrm rot="16200000" flipH="1">
            <a:off x="4520406" y="3809207"/>
            <a:ext cx="6032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399" name="Rectangle 2791"/>
          <p:cNvSpPr>
            <a:spLocks noChangeArrowheads="1"/>
          </p:cNvSpPr>
          <p:nvPr/>
        </p:nvSpPr>
        <p:spPr bwMode="auto">
          <a:xfrm rot="16200000">
            <a:off x="4219575" y="3421063"/>
            <a:ext cx="1524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b="0">
                <a:solidFill>
                  <a:srgbClr val="000000"/>
                </a:solidFill>
                <a:latin typeface="Courier New" pitchFamily="49" charset="0"/>
              </a:rPr>
              <a:t>U2</a:t>
            </a:r>
            <a:endParaRPr lang="en-US" sz="1000" b="0"/>
          </a:p>
        </p:txBody>
      </p:sp>
      <p:sp>
        <p:nvSpPr>
          <p:cNvPr id="71400" name="Rectangle 2792"/>
          <p:cNvSpPr>
            <a:spLocks noChangeArrowheads="1"/>
          </p:cNvSpPr>
          <p:nvPr/>
        </p:nvSpPr>
        <p:spPr bwMode="auto">
          <a:xfrm rot="16200000">
            <a:off x="4092575" y="3433763"/>
            <a:ext cx="6096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b="0">
                <a:solidFill>
                  <a:srgbClr val="000000"/>
                </a:solidFill>
                <a:latin typeface="Courier New" pitchFamily="49" charset="0"/>
              </a:rPr>
              <a:t>TS5A3166</a:t>
            </a:r>
            <a:endParaRPr lang="en-US" sz="1000" b="0"/>
          </a:p>
        </p:txBody>
      </p:sp>
      <p:sp>
        <p:nvSpPr>
          <p:cNvPr id="71401" name="Oval 2793"/>
          <p:cNvSpPr>
            <a:spLocks noChangeArrowheads="1"/>
          </p:cNvSpPr>
          <p:nvPr/>
        </p:nvSpPr>
        <p:spPr bwMode="auto">
          <a:xfrm rot="16200000">
            <a:off x="4097338" y="313848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402" name="Rectangle 2794"/>
          <p:cNvSpPr>
            <a:spLocks noChangeArrowheads="1"/>
          </p:cNvSpPr>
          <p:nvPr/>
        </p:nvSpPr>
        <p:spPr bwMode="auto">
          <a:xfrm rot="16200000">
            <a:off x="4465638" y="3630613"/>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NO</a:t>
            </a:r>
            <a:endParaRPr lang="en-US" sz="900" b="0">
              <a:solidFill>
                <a:schemeClr val="bg1"/>
              </a:solidFill>
            </a:endParaRPr>
          </a:p>
        </p:txBody>
      </p:sp>
      <p:sp>
        <p:nvSpPr>
          <p:cNvPr id="71403" name="Rectangle 2795"/>
          <p:cNvSpPr>
            <a:spLocks noChangeArrowheads="1"/>
          </p:cNvSpPr>
          <p:nvPr/>
        </p:nvSpPr>
        <p:spPr bwMode="auto">
          <a:xfrm rot="16200000">
            <a:off x="4541044" y="359489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COM</a:t>
            </a:r>
            <a:endParaRPr lang="en-US" sz="900" b="0">
              <a:solidFill>
                <a:schemeClr val="bg1"/>
              </a:solidFill>
            </a:endParaRPr>
          </a:p>
        </p:txBody>
      </p:sp>
      <p:sp>
        <p:nvSpPr>
          <p:cNvPr id="71404" name="Rectangle 2796"/>
          <p:cNvSpPr>
            <a:spLocks noChangeArrowheads="1"/>
          </p:cNvSpPr>
          <p:nvPr/>
        </p:nvSpPr>
        <p:spPr bwMode="auto">
          <a:xfrm rot="16200000">
            <a:off x="4648994" y="359489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GND</a:t>
            </a:r>
            <a:endParaRPr lang="en-US" sz="900" b="0">
              <a:solidFill>
                <a:schemeClr val="bg1"/>
              </a:solidFill>
            </a:endParaRPr>
          </a:p>
        </p:txBody>
      </p:sp>
      <p:sp>
        <p:nvSpPr>
          <p:cNvPr id="71405" name="Rectangle 2797"/>
          <p:cNvSpPr>
            <a:spLocks noChangeArrowheads="1"/>
          </p:cNvSpPr>
          <p:nvPr/>
        </p:nvSpPr>
        <p:spPr bwMode="auto">
          <a:xfrm rot="16200000">
            <a:off x="4471988" y="3259138"/>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V+</a:t>
            </a:r>
            <a:endParaRPr lang="en-US" sz="900" b="0">
              <a:solidFill>
                <a:schemeClr val="bg1"/>
              </a:solidFill>
            </a:endParaRPr>
          </a:p>
        </p:txBody>
      </p:sp>
      <p:sp>
        <p:nvSpPr>
          <p:cNvPr id="71406" name="Rectangle 2798"/>
          <p:cNvSpPr>
            <a:spLocks noChangeArrowheads="1"/>
          </p:cNvSpPr>
          <p:nvPr/>
        </p:nvSpPr>
        <p:spPr bwMode="auto">
          <a:xfrm rot="16200000">
            <a:off x="4659313" y="3259138"/>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chemeClr val="bg1"/>
                </a:solidFill>
                <a:latin typeface="Courier New" pitchFamily="49" charset="0"/>
                <a:ea typeface="MS PGothic" pitchFamily="34" charset="-128"/>
              </a:rPr>
              <a:t>IN</a:t>
            </a:r>
            <a:endParaRPr lang="en-US" sz="900" b="0">
              <a:solidFill>
                <a:schemeClr val="bg1"/>
              </a:solidFill>
            </a:endParaRPr>
          </a:p>
        </p:txBody>
      </p:sp>
      <p:sp>
        <p:nvSpPr>
          <p:cNvPr id="71407" name="Oval 2799"/>
          <p:cNvSpPr>
            <a:spLocks noChangeArrowheads="1"/>
          </p:cNvSpPr>
          <p:nvPr/>
        </p:nvSpPr>
        <p:spPr bwMode="auto">
          <a:xfrm rot="16200000">
            <a:off x="4713288" y="3116263"/>
            <a:ext cx="52387" cy="52387"/>
          </a:xfrm>
          <a:prstGeom prst="ellipse">
            <a:avLst/>
          </a:prstGeom>
          <a:solidFill>
            <a:srgbClr val="000000"/>
          </a:solidFill>
          <a:ln w="11113">
            <a:solidFill>
              <a:srgbClr val="000000"/>
            </a:solidFill>
            <a:round/>
            <a:headEnd/>
            <a:tailEnd/>
          </a:ln>
        </p:spPr>
        <p:txBody>
          <a:bodyPr/>
          <a:lstStyle/>
          <a:p>
            <a:endParaRPr lang="en-US"/>
          </a:p>
        </p:txBody>
      </p:sp>
      <p:sp>
        <p:nvSpPr>
          <p:cNvPr id="71408" name="Oval 2800"/>
          <p:cNvSpPr>
            <a:spLocks noChangeArrowheads="1"/>
          </p:cNvSpPr>
          <p:nvPr/>
        </p:nvSpPr>
        <p:spPr bwMode="auto">
          <a:xfrm rot="16200000">
            <a:off x="4523582" y="3115469"/>
            <a:ext cx="52387" cy="53975"/>
          </a:xfrm>
          <a:prstGeom prst="ellipse">
            <a:avLst/>
          </a:prstGeom>
          <a:solidFill>
            <a:srgbClr val="000000"/>
          </a:solidFill>
          <a:ln w="11113">
            <a:solidFill>
              <a:srgbClr val="000000"/>
            </a:solidFill>
            <a:round/>
            <a:headEnd/>
            <a:tailEnd/>
          </a:ln>
        </p:spPr>
        <p:txBody>
          <a:bodyPr/>
          <a:lstStyle/>
          <a:p>
            <a:endParaRPr lang="en-US"/>
          </a:p>
        </p:txBody>
      </p:sp>
      <p:sp>
        <p:nvSpPr>
          <p:cNvPr id="71409" name="Rectangle 2801"/>
          <p:cNvSpPr>
            <a:spLocks noChangeArrowheads="1"/>
          </p:cNvSpPr>
          <p:nvPr/>
        </p:nvSpPr>
        <p:spPr bwMode="auto">
          <a:xfrm rot="16200000">
            <a:off x="5638800" y="5051425"/>
            <a:ext cx="787400" cy="1143000"/>
          </a:xfrm>
          <a:prstGeom prst="rect">
            <a:avLst/>
          </a:prstGeom>
          <a:solidFill>
            <a:srgbClr val="00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410" name="Line 2802"/>
          <p:cNvSpPr>
            <a:spLocks noChangeShapeType="1"/>
          </p:cNvSpPr>
          <p:nvPr/>
        </p:nvSpPr>
        <p:spPr bwMode="auto">
          <a:xfrm rot="16200000" flipV="1">
            <a:off x="5599907" y="5871369"/>
            <a:ext cx="1587" cy="1746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11" name="Line 2803"/>
          <p:cNvSpPr>
            <a:spLocks noChangeShapeType="1"/>
          </p:cNvSpPr>
          <p:nvPr/>
        </p:nvSpPr>
        <p:spPr bwMode="auto">
          <a:xfrm rot="16200000">
            <a:off x="5177632" y="5623719"/>
            <a:ext cx="673100"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12" name="Line 2804"/>
          <p:cNvSpPr>
            <a:spLocks noChangeShapeType="1"/>
          </p:cNvSpPr>
          <p:nvPr/>
        </p:nvSpPr>
        <p:spPr bwMode="auto">
          <a:xfrm rot="16200000">
            <a:off x="5599907" y="5198269"/>
            <a:ext cx="1587" cy="1746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13" name="Oval 2805"/>
          <p:cNvSpPr>
            <a:spLocks noChangeArrowheads="1"/>
          </p:cNvSpPr>
          <p:nvPr/>
        </p:nvSpPr>
        <p:spPr bwMode="auto">
          <a:xfrm rot="16200000">
            <a:off x="5664994" y="5928519"/>
            <a:ext cx="52388" cy="50800"/>
          </a:xfrm>
          <a:prstGeom prst="ellipse">
            <a:avLst/>
          </a:prstGeom>
          <a:solidFill>
            <a:srgbClr val="000000"/>
          </a:solidFill>
          <a:ln w="11113">
            <a:solidFill>
              <a:srgbClr val="000000"/>
            </a:solidFill>
            <a:round/>
            <a:headEnd/>
            <a:tailEnd/>
          </a:ln>
        </p:spPr>
        <p:txBody>
          <a:bodyPr/>
          <a:lstStyle/>
          <a:p>
            <a:endParaRPr lang="en-US"/>
          </a:p>
        </p:txBody>
      </p:sp>
      <p:sp>
        <p:nvSpPr>
          <p:cNvPr id="71414" name="Oval 2806"/>
          <p:cNvSpPr>
            <a:spLocks noChangeArrowheads="1"/>
          </p:cNvSpPr>
          <p:nvPr/>
        </p:nvSpPr>
        <p:spPr bwMode="auto">
          <a:xfrm rot="16200000">
            <a:off x="5665788" y="5257800"/>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415" name="Line 2807"/>
          <p:cNvSpPr>
            <a:spLocks noChangeShapeType="1"/>
          </p:cNvSpPr>
          <p:nvPr/>
        </p:nvSpPr>
        <p:spPr bwMode="auto">
          <a:xfrm rot="16200000" flipV="1">
            <a:off x="6073775" y="5367338"/>
            <a:ext cx="1588" cy="773112"/>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16" name="Oval 2808"/>
          <p:cNvSpPr>
            <a:spLocks noChangeArrowheads="1"/>
          </p:cNvSpPr>
          <p:nvPr/>
        </p:nvSpPr>
        <p:spPr bwMode="auto">
          <a:xfrm rot="16200000">
            <a:off x="6441282" y="5725319"/>
            <a:ext cx="50800" cy="52387"/>
          </a:xfrm>
          <a:prstGeom prst="ellipse">
            <a:avLst/>
          </a:prstGeom>
          <a:solidFill>
            <a:srgbClr val="000000"/>
          </a:solidFill>
          <a:ln w="11113">
            <a:solidFill>
              <a:srgbClr val="000000"/>
            </a:solidFill>
            <a:round/>
            <a:headEnd/>
            <a:tailEnd/>
          </a:ln>
        </p:spPr>
        <p:txBody>
          <a:bodyPr/>
          <a:lstStyle/>
          <a:p>
            <a:endParaRPr lang="en-US"/>
          </a:p>
        </p:txBody>
      </p:sp>
      <p:sp>
        <p:nvSpPr>
          <p:cNvPr id="71417" name="Oval 2809"/>
          <p:cNvSpPr>
            <a:spLocks noChangeArrowheads="1"/>
          </p:cNvSpPr>
          <p:nvPr/>
        </p:nvSpPr>
        <p:spPr bwMode="auto">
          <a:xfrm rot="16200000">
            <a:off x="5665788" y="5726113"/>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418" name="Line 2810"/>
          <p:cNvSpPr>
            <a:spLocks noChangeShapeType="1"/>
          </p:cNvSpPr>
          <p:nvPr/>
        </p:nvSpPr>
        <p:spPr bwMode="auto">
          <a:xfrm rot="16200000" flipV="1">
            <a:off x="6073775" y="5572126"/>
            <a:ext cx="1587" cy="773112"/>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19" name="Oval 2811"/>
          <p:cNvSpPr>
            <a:spLocks noChangeArrowheads="1"/>
          </p:cNvSpPr>
          <p:nvPr/>
        </p:nvSpPr>
        <p:spPr bwMode="auto">
          <a:xfrm rot="16200000">
            <a:off x="6440488" y="5927725"/>
            <a:ext cx="52388" cy="52387"/>
          </a:xfrm>
          <a:prstGeom prst="ellipse">
            <a:avLst/>
          </a:prstGeom>
          <a:solidFill>
            <a:srgbClr val="000000"/>
          </a:solidFill>
          <a:ln w="11113">
            <a:solidFill>
              <a:srgbClr val="000000"/>
            </a:solidFill>
            <a:round/>
            <a:headEnd/>
            <a:tailEnd/>
          </a:ln>
        </p:spPr>
        <p:txBody>
          <a:bodyPr/>
          <a:lstStyle/>
          <a:p>
            <a:endParaRPr lang="en-US"/>
          </a:p>
        </p:txBody>
      </p:sp>
      <p:sp>
        <p:nvSpPr>
          <p:cNvPr id="71420" name="Oval 2812"/>
          <p:cNvSpPr>
            <a:spLocks noChangeArrowheads="1"/>
          </p:cNvSpPr>
          <p:nvPr/>
        </p:nvSpPr>
        <p:spPr bwMode="auto">
          <a:xfrm rot="16200000">
            <a:off x="5664994" y="5928519"/>
            <a:ext cx="52388" cy="50800"/>
          </a:xfrm>
          <a:prstGeom prst="ellipse">
            <a:avLst/>
          </a:prstGeom>
          <a:solidFill>
            <a:srgbClr val="000000"/>
          </a:solidFill>
          <a:ln w="11113">
            <a:solidFill>
              <a:srgbClr val="000000"/>
            </a:solidFill>
            <a:round/>
            <a:headEnd/>
            <a:tailEnd/>
          </a:ln>
        </p:spPr>
        <p:txBody>
          <a:bodyPr/>
          <a:lstStyle/>
          <a:p>
            <a:endParaRPr lang="en-US"/>
          </a:p>
        </p:txBody>
      </p:sp>
      <p:sp>
        <p:nvSpPr>
          <p:cNvPr id="71421" name="Line 2813"/>
          <p:cNvSpPr>
            <a:spLocks noChangeShapeType="1"/>
          </p:cNvSpPr>
          <p:nvPr/>
        </p:nvSpPr>
        <p:spPr bwMode="auto">
          <a:xfrm rot="16200000" flipH="1">
            <a:off x="6456363" y="5759450"/>
            <a:ext cx="11112"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22" name="Oval 2814"/>
          <p:cNvSpPr>
            <a:spLocks noChangeArrowheads="1"/>
          </p:cNvSpPr>
          <p:nvPr/>
        </p:nvSpPr>
        <p:spPr bwMode="auto">
          <a:xfrm rot="16200000">
            <a:off x="6441282" y="5725319"/>
            <a:ext cx="50800" cy="52387"/>
          </a:xfrm>
          <a:prstGeom prst="ellipse">
            <a:avLst/>
          </a:prstGeom>
          <a:solidFill>
            <a:srgbClr val="000000"/>
          </a:solidFill>
          <a:ln w="11113">
            <a:solidFill>
              <a:srgbClr val="000000"/>
            </a:solidFill>
            <a:round/>
            <a:headEnd/>
            <a:tailEnd/>
          </a:ln>
        </p:spPr>
        <p:txBody>
          <a:bodyPr/>
          <a:lstStyle/>
          <a:p>
            <a:endParaRPr lang="en-US"/>
          </a:p>
        </p:txBody>
      </p:sp>
      <p:sp>
        <p:nvSpPr>
          <p:cNvPr id="71423" name="Oval 2815"/>
          <p:cNvSpPr>
            <a:spLocks noChangeArrowheads="1"/>
          </p:cNvSpPr>
          <p:nvPr/>
        </p:nvSpPr>
        <p:spPr bwMode="auto">
          <a:xfrm rot="16200000">
            <a:off x="6440488" y="5734050"/>
            <a:ext cx="52388" cy="52387"/>
          </a:xfrm>
          <a:prstGeom prst="ellipse">
            <a:avLst/>
          </a:prstGeom>
          <a:solidFill>
            <a:srgbClr val="000000"/>
          </a:solidFill>
          <a:ln w="11113">
            <a:solidFill>
              <a:srgbClr val="000000"/>
            </a:solidFill>
            <a:round/>
            <a:headEnd/>
            <a:tailEnd/>
          </a:ln>
        </p:spPr>
        <p:txBody>
          <a:bodyPr/>
          <a:lstStyle/>
          <a:p>
            <a:endParaRPr lang="en-US"/>
          </a:p>
        </p:txBody>
      </p:sp>
      <p:sp>
        <p:nvSpPr>
          <p:cNvPr id="71424" name="Line 2816"/>
          <p:cNvSpPr>
            <a:spLocks noChangeShapeType="1"/>
          </p:cNvSpPr>
          <p:nvPr/>
        </p:nvSpPr>
        <p:spPr bwMode="auto">
          <a:xfrm rot="16200000">
            <a:off x="6461125" y="5397500"/>
            <a:ext cx="15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25" name="Oval 2817"/>
          <p:cNvSpPr>
            <a:spLocks noChangeArrowheads="1"/>
          </p:cNvSpPr>
          <p:nvPr/>
        </p:nvSpPr>
        <p:spPr bwMode="auto">
          <a:xfrm rot="16200000">
            <a:off x="6441282" y="5368131"/>
            <a:ext cx="50800" cy="52387"/>
          </a:xfrm>
          <a:prstGeom prst="ellipse">
            <a:avLst/>
          </a:prstGeom>
          <a:solidFill>
            <a:srgbClr val="000000"/>
          </a:solidFill>
          <a:ln w="11113">
            <a:solidFill>
              <a:srgbClr val="000000"/>
            </a:solidFill>
            <a:round/>
            <a:headEnd/>
            <a:tailEnd/>
          </a:ln>
        </p:spPr>
        <p:txBody>
          <a:bodyPr/>
          <a:lstStyle/>
          <a:p>
            <a:endParaRPr lang="en-US"/>
          </a:p>
        </p:txBody>
      </p:sp>
      <p:sp>
        <p:nvSpPr>
          <p:cNvPr id="71426" name="Oval 2818"/>
          <p:cNvSpPr>
            <a:spLocks noChangeArrowheads="1"/>
          </p:cNvSpPr>
          <p:nvPr/>
        </p:nvSpPr>
        <p:spPr bwMode="auto">
          <a:xfrm rot="16200000">
            <a:off x="6441282" y="5368131"/>
            <a:ext cx="50800" cy="52387"/>
          </a:xfrm>
          <a:prstGeom prst="ellipse">
            <a:avLst/>
          </a:prstGeom>
          <a:solidFill>
            <a:srgbClr val="000000"/>
          </a:solidFill>
          <a:ln w="11113">
            <a:solidFill>
              <a:srgbClr val="000000"/>
            </a:solidFill>
            <a:round/>
            <a:headEnd/>
            <a:tailEnd/>
          </a:ln>
        </p:spPr>
        <p:txBody>
          <a:bodyPr/>
          <a:lstStyle/>
          <a:p>
            <a:endParaRPr lang="en-US"/>
          </a:p>
        </p:txBody>
      </p:sp>
      <p:sp>
        <p:nvSpPr>
          <p:cNvPr id="71427" name="Line 2819"/>
          <p:cNvSpPr>
            <a:spLocks noChangeShapeType="1"/>
          </p:cNvSpPr>
          <p:nvPr/>
        </p:nvSpPr>
        <p:spPr bwMode="auto">
          <a:xfrm rot="16200000" flipH="1">
            <a:off x="6400800" y="5346700"/>
            <a:ext cx="12223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28" name="Line 2820"/>
          <p:cNvSpPr>
            <a:spLocks noChangeShapeType="1"/>
          </p:cNvSpPr>
          <p:nvPr/>
        </p:nvSpPr>
        <p:spPr bwMode="auto">
          <a:xfrm rot="16200000" flipV="1">
            <a:off x="6363494" y="5310981"/>
            <a:ext cx="1588" cy="19367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29" name="Oval 2821"/>
          <p:cNvSpPr>
            <a:spLocks noChangeArrowheads="1"/>
          </p:cNvSpPr>
          <p:nvPr/>
        </p:nvSpPr>
        <p:spPr bwMode="auto">
          <a:xfrm rot="16200000">
            <a:off x="6441282" y="5257006"/>
            <a:ext cx="50800" cy="52387"/>
          </a:xfrm>
          <a:prstGeom prst="ellipse">
            <a:avLst/>
          </a:prstGeom>
          <a:solidFill>
            <a:srgbClr val="000000"/>
          </a:solidFill>
          <a:ln w="11113">
            <a:solidFill>
              <a:srgbClr val="000000"/>
            </a:solidFill>
            <a:round/>
            <a:headEnd/>
            <a:tailEnd/>
          </a:ln>
        </p:spPr>
        <p:txBody>
          <a:bodyPr/>
          <a:lstStyle/>
          <a:p>
            <a:endParaRPr lang="en-US"/>
          </a:p>
        </p:txBody>
      </p:sp>
      <p:sp>
        <p:nvSpPr>
          <p:cNvPr id="71430" name="Oval 2822"/>
          <p:cNvSpPr>
            <a:spLocks noChangeArrowheads="1"/>
          </p:cNvSpPr>
          <p:nvPr/>
        </p:nvSpPr>
        <p:spPr bwMode="auto">
          <a:xfrm rot="16200000">
            <a:off x="6247607" y="5379244"/>
            <a:ext cx="50800" cy="52387"/>
          </a:xfrm>
          <a:prstGeom prst="ellipse">
            <a:avLst/>
          </a:prstGeom>
          <a:solidFill>
            <a:srgbClr val="000000"/>
          </a:solidFill>
          <a:ln w="11113">
            <a:solidFill>
              <a:srgbClr val="000000"/>
            </a:solidFill>
            <a:round/>
            <a:headEnd/>
            <a:tailEnd/>
          </a:ln>
        </p:spPr>
        <p:txBody>
          <a:bodyPr/>
          <a:lstStyle/>
          <a:p>
            <a:endParaRPr lang="en-US"/>
          </a:p>
        </p:txBody>
      </p:sp>
      <p:sp>
        <p:nvSpPr>
          <p:cNvPr id="71431" name="Line 2823"/>
          <p:cNvSpPr>
            <a:spLocks noChangeShapeType="1"/>
          </p:cNvSpPr>
          <p:nvPr/>
        </p:nvSpPr>
        <p:spPr bwMode="auto">
          <a:xfrm rot="16200000" flipH="1">
            <a:off x="5627688" y="5346700"/>
            <a:ext cx="122238"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32" name="Line 2824"/>
          <p:cNvSpPr>
            <a:spLocks noChangeShapeType="1"/>
          </p:cNvSpPr>
          <p:nvPr/>
        </p:nvSpPr>
        <p:spPr bwMode="auto">
          <a:xfrm rot="16200000">
            <a:off x="5793582" y="5301456"/>
            <a:ext cx="1588" cy="2127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33" name="Oval 2825"/>
          <p:cNvSpPr>
            <a:spLocks noChangeArrowheads="1"/>
          </p:cNvSpPr>
          <p:nvPr/>
        </p:nvSpPr>
        <p:spPr bwMode="auto">
          <a:xfrm rot="16200000">
            <a:off x="5665788" y="5257800"/>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434" name="Oval 2826"/>
          <p:cNvSpPr>
            <a:spLocks noChangeArrowheads="1"/>
          </p:cNvSpPr>
          <p:nvPr/>
        </p:nvSpPr>
        <p:spPr bwMode="auto">
          <a:xfrm rot="16200000">
            <a:off x="5880100" y="5380038"/>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435" name="Line 2827"/>
          <p:cNvSpPr>
            <a:spLocks noChangeShapeType="1"/>
          </p:cNvSpPr>
          <p:nvPr/>
        </p:nvSpPr>
        <p:spPr bwMode="auto">
          <a:xfrm rot="16200000">
            <a:off x="6055519" y="5277644"/>
            <a:ext cx="19050"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36" name="Line 2828"/>
          <p:cNvSpPr>
            <a:spLocks noChangeShapeType="1"/>
          </p:cNvSpPr>
          <p:nvPr/>
        </p:nvSpPr>
        <p:spPr bwMode="auto">
          <a:xfrm rot="16200000">
            <a:off x="6064250" y="5265738"/>
            <a:ext cx="1587"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37" name="Line 2829"/>
          <p:cNvSpPr>
            <a:spLocks noChangeShapeType="1"/>
          </p:cNvSpPr>
          <p:nvPr/>
        </p:nvSpPr>
        <p:spPr bwMode="auto">
          <a:xfrm rot="16200000" flipH="1">
            <a:off x="6055519" y="5277644"/>
            <a:ext cx="19050"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38" name="Oval 2830"/>
          <p:cNvSpPr>
            <a:spLocks noChangeArrowheads="1"/>
          </p:cNvSpPr>
          <p:nvPr/>
        </p:nvSpPr>
        <p:spPr bwMode="auto">
          <a:xfrm rot="16200000">
            <a:off x="6043613" y="5257800"/>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439" name="Oval 2831"/>
          <p:cNvSpPr>
            <a:spLocks noChangeArrowheads="1"/>
          </p:cNvSpPr>
          <p:nvPr/>
        </p:nvSpPr>
        <p:spPr bwMode="auto">
          <a:xfrm rot="16200000">
            <a:off x="6043613" y="5257800"/>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440" name="Line 2832"/>
          <p:cNvSpPr>
            <a:spLocks noChangeShapeType="1"/>
          </p:cNvSpPr>
          <p:nvPr/>
        </p:nvSpPr>
        <p:spPr bwMode="auto">
          <a:xfrm rot="16200000" flipV="1">
            <a:off x="5685632" y="5734844"/>
            <a:ext cx="1587" cy="1619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41" name="Line 2833"/>
          <p:cNvSpPr>
            <a:spLocks noChangeShapeType="1"/>
          </p:cNvSpPr>
          <p:nvPr/>
        </p:nvSpPr>
        <p:spPr bwMode="auto">
          <a:xfrm rot="16200000" flipH="1" flipV="1">
            <a:off x="5564982" y="5836444"/>
            <a:ext cx="39687" cy="4127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42" name="Freeform 2834"/>
          <p:cNvSpPr>
            <a:spLocks/>
          </p:cNvSpPr>
          <p:nvPr/>
        </p:nvSpPr>
        <p:spPr bwMode="auto">
          <a:xfrm rot="16200000">
            <a:off x="5553075" y="5868988"/>
            <a:ext cx="22225" cy="19050"/>
          </a:xfrm>
          <a:custGeom>
            <a:avLst/>
            <a:gdLst>
              <a:gd name="T0" fmla="*/ 0 w 14"/>
              <a:gd name="T1" fmla="*/ 13 h 13"/>
              <a:gd name="T2" fmla="*/ 0 w 14"/>
              <a:gd name="T3" fmla="*/ 0 h 13"/>
              <a:gd name="T4" fmla="*/ 14 w 14"/>
              <a:gd name="T5" fmla="*/ 0 h 13"/>
              <a:gd name="T6" fmla="*/ 0 w 14"/>
              <a:gd name="T7" fmla="*/ 13 h 13"/>
            </a:gdLst>
            <a:ahLst/>
            <a:cxnLst>
              <a:cxn ang="0">
                <a:pos x="T0" y="T1"/>
              </a:cxn>
              <a:cxn ang="0">
                <a:pos x="T2" y="T3"/>
              </a:cxn>
              <a:cxn ang="0">
                <a:pos x="T4" y="T5"/>
              </a:cxn>
              <a:cxn ang="0">
                <a:pos x="T6" y="T7"/>
              </a:cxn>
            </a:cxnLst>
            <a:rect l="0" t="0" r="r" b="b"/>
            <a:pathLst>
              <a:path w="14" h="13">
                <a:moveTo>
                  <a:pt x="0" y="13"/>
                </a:moveTo>
                <a:lnTo>
                  <a:pt x="0" y="0"/>
                </a:lnTo>
                <a:lnTo>
                  <a:pt x="14" y="0"/>
                </a:lnTo>
                <a:lnTo>
                  <a:pt x="0" y="13"/>
                </a:lnTo>
                <a:close/>
              </a:path>
            </a:pathLst>
          </a:custGeom>
          <a:solidFill>
            <a:srgbClr val="000000"/>
          </a:solidFill>
          <a:ln w="11113">
            <a:solidFill>
              <a:srgbClr val="000000"/>
            </a:solidFill>
            <a:prstDash val="solid"/>
            <a:round/>
            <a:headEnd/>
            <a:tailEnd/>
          </a:ln>
        </p:spPr>
        <p:txBody>
          <a:bodyPr/>
          <a:lstStyle/>
          <a:p>
            <a:endParaRPr lang="en-US"/>
          </a:p>
        </p:txBody>
      </p:sp>
      <p:sp>
        <p:nvSpPr>
          <p:cNvPr id="71443" name="Freeform 2835"/>
          <p:cNvSpPr>
            <a:spLocks/>
          </p:cNvSpPr>
          <p:nvPr/>
        </p:nvSpPr>
        <p:spPr bwMode="auto">
          <a:xfrm rot="16200000">
            <a:off x="5645944" y="5776119"/>
            <a:ext cx="80963" cy="161925"/>
          </a:xfrm>
          <a:custGeom>
            <a:avLst/>
            <a:gdLst>
              <a:gd name="T0" fmla="*/ 52 w 52"/>
              <a:gd name="T1" fmla="*/ 53 h 105"/>
              <a:gd name="T2" fmla="*/ 0 w 52"/>
              <a:gd name="T3" fmla="*/ 105 h 105"/>
              <a:gd name="T4" fmla="*/ 0 w 52"/>
              <a:gd name="T5" fmla="*/ 0 h 105"/>
              <a:gd name="T6" fmla="*/ 52 w 52"/>
              <a:gd name="T7" fmla="*/ 53 h 105"/>
            </a:gdLst>
            <a:ahLst/>
            <a:cxnLst>
              <a:cxn ang="0">
                <a:pos x="T0" y="T1"/>
              </a:cxn>
              <a:cxn ang="0">
                <a:pos x="T2" y="T3"/>
              </a:cxn>
              <a:cxn ang="0">
                <a:pos x="T4" y="T5"/>
              </a:cxn>
              <a:cxn ang="0">
                <a:pos x="T6" y="T7"/>
              </a:cxn>
            </a:cxnLst>
            <a:rect l="0" t="0" r="r" b="b"/>
            <a:pathLst>
              <a:path w="52" h="105">
                <a:moveTo>
                  <a:pt x="52" y="53"/>
                </a:moveTo>
                <a:lnTo>
                  <a:pt x="0" y="105"/>
                </a:lnTo>
                <a:lnTo>
                  <a:pt x="0" y="0"/>
                </a:lnTo>
                <a:lnTo>
                  <a:pt x="52" y="53"/>
                </a:lnTo>
                <a:close/>
              </a:path>
            </a:pathLst>
          </a:custGeom>
          <a:solidFill>
            <a:srgbClr val="FFFFFF"/>
          </a:solidFill>
          <a:ln w="11113">
            <a:solidFill>
              <a:srgbClr val="000000"/>
            </a:solidFill>
            <a:prstDash val="solid"/>
            <a:round/>
            <a:headEnd/>
            <a:tailEnd/>
          </a:ln>
        </p:spPr>
        <p:txBody>
          <a:bodyPr/>
          <a:lstStyle/>
          <a:p>
            <a:endParaRPr lang="en-US"/>
          </a:p>
        </p:txBody>
      </p:sp>
      <p:sp>
        <p:nvSpPr>
          <p:cNvPr id="71444" name="Line 2836"/>
          <p:cNvSpPr>
            <a:spLocks noChangeShapeType="1"/>
          </p:cNvSpPr>
          <p:nvPr/>
        </p:nvSpPr>
        <p:spPr bwMode="auto">
          <a:xfrm rot="16200000" flipH="1">
            <a:off x="5657851" y="5927725"/>
            <a:ext cx="61912"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45" name="Line 2837"/>
          <p:cNvSpPr>
            <a:spLocks noChangeShapeType="1"/>
          </p:cNvSpPr>
          <p:nvPr/>
        </p:nvSpPr>
        <p:spPr bwMode="auto">
          <a:xfrm rot="16200000">
            <a:off x="5657851" y="5784850"/>
            <a:ext cx="61912"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46" name="Rectangle 2838"/>
          <p:cNvSpPr>
            <a:spLocks noChangeArrowheads="1"/>
          </p:cNvSpPr>
          <p:nvPr/>
        </p:nvSpPr>
        <p:spPr bwMode="auto">
          <a:xfrm rot="16200000">
            <a:off x="5759450" y="5773738"/>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D2</a:t>
            </a:r>
            <a:endParaRPr lang="en-US" sz="900" b="0"/>
          </a:p>
        </p:txBody>
      </p:sp>
      <p:sp>
        <p:nvSpPr>
          <p:cNvPr id="71447" name="Rectangle 2839"/>
          <p:cNvSpPr>
            <a:spLocks noChangeArrowheads="1"/>
          </p:cNvSpPr>
          <p:nvPr/>
        </p:nvSpPr>
        <p:spPr bwMode="auto">
          <a:xfrm rot="16200000">
            <a:off x="5893594" y="5795169"/>
            <a:ext cx="6826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W</a:t>
            </a:r>
            <a:endParaRPr lang="en-US" sz="900" b="0"/>
          </a:p>
        </p:txBody>
      </p:sp>
      <p:sp>
        <p:nvSpPr>
          <p:cNvPr id="71448" name="Line 2840"/>
          <p:cNvSpPr>
            <a:spLocks noChangeShapeType="1"/>
          </p:cNvSpPr>
          <p:nvPr/>
        </p:nvSpPr>
        <p:spPr bwMode="auto">
          <a:xfrm rot="16200000" flipV="1">
            <a:off x="6460331" y="5733257"/>
            <a:ext cx="1587" cy="165100"/>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49" name="Line 2841"/>
          <p:cNvSpPr>
            <a:spLocks noChangeShapeType="1"/>
          </p:cNvSpPr>
          <p:nvPr/>
        </p:nvSpPr>
        <p:spPr bwMode="auto">
          <a:xfrm rot="16200000" flipH="1" flipV="1">
            <a:off x="6338888" y="5837238"/>
            <a:ext cx="39687" cy="396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50" name="Freeform 2842"/>
          <p:cNvSpPr>
            <a:spLocks/>
          </p:cNvSpPr>
          <p:nvPr/>
        </p:nvSpPr>
        <p:spPr bwMode="auto">
          <a:xfrm rot="16200000">
            <a:off x="6328569" y="5868194"/>
            <a:ext cx="22225" cy="20637"/>
          </a:xfrm>
          <a:custGeom>
            <a:avLst/>
            <a:gdLst>
              <a:gd name="T0" fmla="*/ 0 w 14"/>
              <a:gd name="T1" fmla="*/ 13 h 13"/>
              <a:gd name="T2" fmla="*/ 0 w 14"/>
              <a:gd name="T3" fmla="*/ 0 h 13"/>
              <a:gd name="T4" fmla="*/ 14 w 14"/>
              <a:gd name="T5" fmla="*/ 0 h 13"/>
              <a:gd name="T6" fmla="*/ 0 w 14"/>
              <a:gd name="T7" fmla="*/ 13 h 13"/>
            </a:gdLst>
            <a:ahLst/>
            <a:cxnLst>
              <a:cxn ang="0">
                <a:pos x="T0" y="T1"/>
              </a:cxn>
              <a:cxn ang="0">
                <a:pos x="T2" y="T3"/>
              </a:cxn>
              <a:cxn ang="0">
                <a:pos x="T4" y="T5"/>
              </a:cxn>
              <a:cxn ang="0">
                <a:pos x="T6" y="T7"/>
              </a:cxn>
            </a:cxnLst>
            <a:rect l="0" t="0" r="r" b="b"/>
            <a:pathLst>
              <a:path w="14" h="13">
                <a:moveTo>
                  <a:pt x="0" y="13"/>
                </a:moveTo>
                <a:lnTo>
                  <a:pt x="0" y="0"/>
                </a:lnTo>
                <a:lnTo>
                  <a:pt x="14" y="0"/>
                </a:lnTo>
                <a:lnTo>
                  <a:pt x="0" y="13"/>
                </a:lnTo>
                <a:close/>
              </a:path>
            </a:pathLst>
          </a:custGeom>
          <a:solidFill>
            <a:srgbClr val="000000"/>
          </a:solidFill>
          <a:ln w="11113">
            <a:solidFill>
              <a:srgbClr val="000000"/>
            </a:solidFill>
            <a:prstDash val="solid"/>
            <a:round/>
            <a:headEnd/>
            <a:tailEnd/>
          </a:ln>
        </p:spPr>
        <p:txBody>
          <a:bodyPr/>
          <a:lstStyle/>
          <a:p>
            <a:endParaRPr lang="en-US"/>
          </a:p>
        </p:txBody>
      </p:sp>
      <p:sp>
        <p:nvSpPr>
          <p:cNvPr id="71451" name="Freeform 2843"/>
          <p:cNvSpPr>
            <a:spLocks/>
          </p:cNvSpPr>
          <p:nvPr/>
        </p:nvSpPr>
        <p:spPr bwMode="auto">
          <a:xfrm rot="16200000">
            <a:off x="6420643" y="5774532"/>
            <a:ext cx="80963" cy="165100"/>
          </a:xfrm>
          <a:custGeom>
            <a:avLst/>
            <a:gdLst>
              <a:gd name="T0" fmla="*/ 52 w 52"/>
              <a:gd name="T1" fmla="*/ 53 h 106"/>
              <a:gd name="T2" fmla="*/ 0 w 52"/>
              <a:gd name="T3" fmla="*/ 106 h 106"/>
              <a:gd name="T4" fmla="*/ 0 w 52"/>
              <a:gd name="T5" fmla="*/ 0 h 106"/>
              <a:gd name="T6" fmla="*/ 52 w 52"/>
              <a:gd name="T7" fmla="*/ 53 h 106"/>
            </a:gdLst>
            <a:ahLst/>
            <a:cxnLst>
              <a:cxn ang="0">
                <a:pos x="T0" y="T1"/>
              </a:cxn>
              <a:cxn ang="0">
                <a:pos x="T2" y="T3"/>
              </a:cxn>
              <a:cxn ang="0">
                <a:pos x="T4" y="T5"/>
              </a:cxn>
              <a:cxn ang="0">
                <a:pos x="T6" y="T7"/>
              </a:cxn>
            </a:cxnLst>
            <a:rect l="0" t="0" r="r" b="b"/>
            <a:pathLst>
              <a:path w="52" h="106">
                <a:moveTo>
                  <a:pt x="52" y="53"/>
                </a:moveTo>
                <a:lnTo>
                  <a:pt x="0" y="106"/>
                </a:lnTo>
                <a:lnTo>
                  <a:pt x="0" y="0"/>
                </a:lnTo>
                <a:lnTo>
                  <a:pt x="52" y="53"/>
                </a:lnTo>
                <a:close/>
              </a:path>
            </a:pathLst>
          </a:custGeom>
          <a:solidFill>
            <a:srgbClr val="FFFFFF"/>
          </a:solidFill>
          <a:ln w="11113">
            <a:solidFill>
              <a:srgbClr val="000000"/>
            </a:solidFill>
            <a:prstDash val="solid"/>
            <a:round/>
            <a:headEnd/>
            <a:tailEnd/>
          </a:ln>
        </p:spPr>
        <p:txBody>
          <a:bodyPr/>
          <a:lstStyle/>
          <a:p>
            <a:endParaRPr lang="en-US"/>
          </a:p>
        </p:txBody>
      </p:sp>
      <p:sp>
        <p:nvSpPr>
          <p:cNvPr id="71452" name="Line 2844"/>
          <p:cNvSpPr>
            <a:spLocks noChangeShapeType="1"/>
          </p:cNvSpPr>
          <p:nvPr/>
        </p:nvSpPr>
        <p:spPr bwMode="auto">
          <a:xfrm rot="16200000" flipH="1">
            <a:off x="6430963" y="5927725"/>
            <a:ext cx="61912"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53" name="Line 2845"/>
          <p:cNvSpPr>
            <a:spLocks noChangeShapeType="1"/>
          </p:cNvSpPr>
          <p:nvPr/>
        </p:nvSpPr>
        <p:spPr bwMode="auto">
          <a:xfrm rot="16200000">
            <a:off x="6430963" y="5784850"/>
            <a:ext cx="61912"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54" name="Rectangle 2846"/>
          <p:cNvSpPr>
            <a:spLocks noChangeArrowheads="1"/>
          </p:cNvSpPr>
          <p:nvPr/>
        </p:nvSpPr>
        <p:spPr bwMode="auto">
          <a:xfrm rot="16200000">
            <a:off x="6094413" y="5773738"/>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D1</a:t>
            </a:r>
            <a:endParaRPr lang="en-US" sz="900" b="0"/>
          </a:p>
        </p:txBody>
      </p:sp>
      <p:sp>
        <p:nvSpPr>
          <p:cNvPr id="71455" name="Rectangle 2847"/>
          <p:cNvSpPr>
            <a:spLocks noChangeArrowheads="1"/>
          </p:cNvSpPr>
          <p:nvPr/>
        </p:nvSpPr>
        <p:spPr bwMode="auto">
          <a:xfrm rot="16200000">
            <a:off x="6220620" y="5806281"/>
            <a:ext cx="68262"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W</a:t>
            </a:r>
            <a:endParaRPr lang="en-US" sz="900" b="0"/>
          </a:p>
        </p:txBody>
      </p:sp>
      <p:sp>
        <p:nvSpPr>
          <p:cNvPr id="71456" name="Freeform 2848"/>
          <p:cNvSpPr>
            <a:spLocks/>
          </p:cNvSpPr>
          <p:nvPr/>
        </p:nvSpPr>
        <p:spPr bwMode="auto">
          <a:xfrm rot="16200000">
            <a:off x="6338888" y="5562600"/>
            <a:ext cx="244475" cy="41275"/>
          </a:xfrm>
          <a:custGeom>
            <a:avLst/>
            <a:gdLst>
              <a:gd name="T0" fmla="*/ 0 w 158"/>
              <a:gd name="T1" fmla="*/ 13 h 26"/>
              <a:gd name="T2" fmla="*/ 13 w 158"/>
              <a:gd name="T3" fmla="*/ 0 h 26"/>
              <a:gd name="T4" fmla="*/ 39 w 158"/>
              <a:gd name="T5" fmla="*/ 26 h 26"/>
              <a:gd name="T6" fmla="*/ 65 w 158"/>
              <a:gd name="T7" fmla="*/ 0 h 26"/>
              <a:gd name="T8" fmla="*/ 92 w 158"/>
              <a:gd name="T9" fmla="*/ 26 h 26"/>
              <a:gd name="T10" fmla="*/ 118 w 158"/>
              <a:gd name="T11" fmla="*/ 0 h 26"/>
              <a:gd name="T12" fmla="*/ 144 w 158"/>
              <a:gd name="T13" fmla="*/ 26 h 26"/>
              <a:gd name="T14" fmla="*/ 158 w 158"/>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26">
                <a:moveTo>
                  <a:pt x="0" y="13"/>
                </a:moveTo>
                <a:lnTo>
                  <a:pt x="13" y="0"/>
                </a:lnTo>
                <a:lnTo>
                  <a:pt x="39" y="26"/>
                </a:lnTo>
                <a:lnTo>
                  <a:pt x="65" y="0"/>
                </a:lnTo>
                <a:lnTo>
                  <a:pt x="92" y="26"/>
                </a:lnTo>
                <a:lnTo>
                  <a:pt x="118" y="0"/>
                </a:lnTo>
                <a:lnTo>
                  <a:pt x="144" y="26"/>
                </a:lnTo>
                <a:lnTo>
                  <a:pt x="158" y="13"/>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457" name="Line 2849"/>
          <p:cNvSpPr>
            <a:spLocks noChangeShapeType="1"/>
          </p:cNvSpPr>
          <p:nvPr/>
        </p:nvSpPr>
        <p:spPr bwMode="auto">
          <a:xfrm rot="16200000" flipH="1">
            <a:off x="6430963" y="5734050"/>
            <a:ext cx="61912"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58" name="Line 2850"/>
          <p:cNvSpPr>
            <a:spLocks noChangeShapeType="1"/>
          </p:cNvSpPr>
          <p:nvPr/>
        </p:nvSpPr>
        <p:spPr bwMode="auto">
          <a:xfrm rot="16200000">
            <a:off x="6431756" y="5430044"/>
            <a:ext cx="60325"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59" name="Rectangle 2851"/>
          <p:cNvSpPr>
            <a:spLocks noChangeArrowheads="1"/>
          </p:cNvSpPr>
          <p:nvPr/>
        </p:nvSpPr>
        <p:spPr bwMode="auto">
          <a:xfrm rot="16200000">
            <a:off x="6175375" y="5497513"/>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R2</a:t>
            </a:r>
            <a:endParaRPr lang="en-US" sz="900" b="0"/>
          </a:p>
        </p:txBody>
      </p:sp>
      <p:sp>
        <p:nvSpPr>
          <p:cNvPr id="71460" name="Rectangle 2852"/>
          <p:cNvSpPr>
            <a:spLocks noChangeArrowheads="1"/>
          </p:cNvSpPr>
          <p:nvPr/>
        </p:nvSpPr>
        <p:spPr bwMode="auto">
          <a:xfrm rot="16200000">
            <a:off x="6244432" y="5523706"/>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1</a:t>
            </a:r>
            <a:r>
              <a:rPr lang="en-US" sz="900" b="0">
                <a:solidFill>
                  <a:srgbClr val="000000"/>
                </a:solidFill>
                <a:latin typeface="Courier New" pitchFamily="49" charset="0"/>
              </a:rPr>
              <a:t>0k</a:t>
            </a:r>
            <a:endParaRPr lang="en-US" sz="900" b="0"/>
          </a:p>
        </p:txBody>
      </p:sp>
      <p:sp>
        <p:nvSpPr>
          <p:cNvPr id="71461" name="Freeform 2853"/>
          <p:cNvSpPr>
            <a:spLocks/>
          </p:cNvSpPr>
          <p:nvPr/>
        </p:nvSpPr>
        <p:spPr bwMode="auto">
          <a:xfrm rot="16200000">
            <a:off x="6431756" y="4964907"/>
            <a:ext cx="60325" cy="61912"/>
          </a:xfrm>
          <a:custGeom>
            <a:avLst/>
            <a:gdLst>
              <a:gd name="T0" fmla="*/ 39 w 39"/>
              <a:gd name="T1" fmla="*/ 20 h 40"/>
              <a:gd name="T2" fmla="*/ 19 w 39"/>
              <a:gd name="T3" fmla="*/ 40 h 40"/>
              <a:gd name="T4" fmla="*/ 0 w 39"/>
              <a:gd name="T5" fmla="*/ 40 h 40"/>
              <a:gd name="T6" fmla="*/ 0 w 39"/>
              <a:gd name="T7" fmla="*/ 0 h 40"/>
              <a:gd name="T8" fmla="*/ 19 w 39"/>
              <a:gd name="T9" fmla="*/ 0 h 40"/>
              <a:gd name="T10" fmla="*/ 39 w 39"/>
              <a:gd name="T11" fmla="*/ 20 h 40"/>
            </a:gdLst>
            <a:ahLst/>
            <a:cxnLst>
              <a:cxn ang="0">
                <a:pos x="T0" y="T1"/>
              </a:cxn>
              <a:cxn ang="0">
                <a:pos x="T2" y="T3"/>
              </a:cxn>
              <a:cxn ang="0">
                <a:pos x="T4" y="T5"/>
              </a:cxn>
              <a:cxn ang="0">
                <a:pos x="T6" y="T7"/>
              </a:cxn>
              <a:cxn ang="0">
                <a:pos x="T8" y="T9"/>
              </a:cxn>
              <a:cxn ang="0">
                <a:pos x="T10" y="T11"/>
              </a:cxn>
            </a:cxnLst>
            <a:rect l="0" t="0" r="r" b="b"/>
            <a:pathLst>
              <a:path w="39" h="40">
                <a:moveTo>
                  <a:pt x="39" y="20"/>
                </a:moveTo>
                <a:lnTo>
                  <a:pt x="19" y="40"/>
                </a:lnTo>
                <a:lnTo>
                  <a:pt x="0" y="40"/>
                </a:lnTo>
                <a:lnTo>
                  <a:pt x="0" y="0"/>
                </a:lnTo>
                <a:lnTo>
                  <a:pt x="19" y="0"/>
                </a:lnTo>
                <a:lnTo>
                  <a:pt x="39" y="20"/>
                </a:lnTo>
                <a:close/>
              </a:path>
            </a:pathLst>
          </a:custGeom>
          <a:solidFill>
            <a:srgbClr val="0000FF"/>
          </a:solidFill>
          <a:ln w="11113">
            <a:solidFill>
              <a:srgbClr val="000000"/>
            </a:solidFill>
            <a:prstDash val="solid"/>
            <a:round/>
            <a:headEnd/>
            <a:tailEnd/>
          </a:ln>
        </p:spPr>
        <p:txBody>
          <a:bodyPr/>
          <a:lstStyle/>
          <a:p>
            <a:endParaRPr lang="en-US"/>
          </a:p>
        </p:txBody>
      </p:sp>
      <p:sp>
        <p:nvSpPr>
          <p:cNvPr id="71462" name="Freeform 2854"/>
          <p:cNvSpPr>
            <a:spLocks/>
          </p:cNvSpPr>
          <p:nvPr/>
        </p:nvSpPr>
        <p:spPr bwMode="auto">
          <a:xfrm rot="16200000">
            <a:off x="6034088" y="4965700"/>
            <a:ext cx="60325" cy="60325"/>
          </a:xfrm>
          <a:custGeom>
            <a:avLst/>
            <a:gdLst>
              <a:gd name="T0" fmla="*/ 39 w 39"/>
              <a:gd name="T1" fmla="*/ 20 h 39"/>
              <a:gd name="T2" fmla="*/ 19 w 39"/>
              <a:gd name="T3" fmla="*/ 39 h 39"/>
              <a:gd name="T4" fmla="*/ 0 w 39"/>
              <a:gd name="T5" fmla="*/ 39 h 39"/>
              <a:gd name="T6" fmla="*/ 0 w 39"/>
              <a:gd name="T7" fmla="*/ 0 h 39"/>
              <a:gd name="T8" fmla="*/ 19 w 39"/>
              <a:gd name="T9" fmla="*/ 0 h 39"/>
              <a:gd name="T10" fmla="*/ 39 w 39"/>
              <a:gd name="T11" fmla="*/ 20 h 39"/>
            </a:gdLst>
            <a:ahLst/>
            <a:cxnLst>
              <a:cxn ang="0">
                <a:pos x="T0" y="T1"/>
              </a:cxn>
              <a:cxn ang="0">
                <a:pos x="T2" y="T3"/>
              </a:cxn>
              <a:cxn ang="0">
                <a:pos x="T4" y="T5"/>
              </a:cxn>
              <a:cxn ang="0">
                <a:pos x="T6" y="T7"/>
              </a:cxn>
              <a:cxn ang="0">
                <a:pos x="T8" y="T9"/>
              </a:cxn>
              <a:cxn ang="0">
                <a:pos x="T10" y="T11"/>
              </a:cxn>
            </a:cxnLst>
            <a:rect l="0" t="0" r="r" b="b"/>
            <a:pathLst>
              <a:path w="39" h="39">
                <a:moveTo>
                  <a:pt x="39" y="20"/>
                </a:moveTo>
                <a:lnTo>
                  <a:pt x="19" y="39"/>
                </a:lnTo>
                <a:lnTo>
                  <a:pt x="0" y="39"/>
                </a:lnTo>
                <a:lnTo>
                  <a:pt x="0" y="0"/>
                </a:lnTo>
                <a:lnTo>
                  <a:pt x="19" y="0"/>
                </a:lnTo>
                <a:lnTo>
                  <a:pt x="39" y="20"/>
                </a:lnTo>
                <a:close/>
              </a:path>
            </a:pathLst>
          </a:custGeom>
          <a:solidFill>
            <a:schemeClr val="bg1"/>
          </a:solidFill>
          <a:ln w="11113">
            <a:solidFill>
              <a:srgbClr val="000000"/>
            </a:solidFill>
            <a:prstDash val="solid"/>
            <a:round/>
            <a:headEnd/>
            <a:tailEnd/>
          </a:ln>
        </p:spPr>
        <p:txBody>
          <a:bodyPr/>
          <a:lstStyle/>
          <a:p>
            <a:endParaRPr lang="en-US"/>
          </a:p>
        </p:txBody>
      </p:sp>
      <p:sp>
        <p:nvSpPr>
          <p:cNvPr id="71463" name="Freeform 2855"/>
          <p:cNvSpPr>
            <a:spLocks/>
          </p:cNvSpPr>
          <p:nvPr/>
        </p:nvSpPr>
        <p:spPr bwMode="auto">
          <a:xfrm rot="16200000">
            <a:off x="5656263" y="4965700"/>
            <a:ext cx="60325" cy="60325"/>
          </a:xfrm>
          <a:custGeom>
            <a:avLst/>
            <a:gdLst>
              <a:gd name="T0" fmla="*/ 39 w 39"/>
              <a:gd name="T1" fmla="*/ 20 h 39"/>
              <a:gd name="T2" fmla="*/ 19 w 39"/>
              <a:gd name="T3" fmla="*/ 39 h 39"/>
              <a:gd name="T4" fmla="*/ 0 w 39"/>
              <a:gd name="T5" fmla="*/ 39 h 39"/>
              <a:gd name="T6" fmla="*/ 0 w 39"/>
              <a:gd name="T7" fmla="*/ 0 h 39"/>
              <a:gd name="T8" fmla="*/ 19 w 39"/>
              <a:gd name="T9" fmla="*/ 0 h 39"/>
              <a:gd name="T10" fmla="*/ 39 w 39"/>
              <a:gd name="T11" fmla="*/ 20 h 39"/>
            </a:gdLst>
            <a:ahLst/>
            <a:cxnLst>
              <a:cxn ang="0">
                <a:pos x="T0" y="T1"/>
              </a:cxn>
              <a:cxn ang="0">
                <a:pos x="T2" y="T3"/>
              </a:cxn>
              <a:cxn ang="0">
                <a:pos x="T4" y="T5"/>
              </a:cxn>
              <a:cxn ang="0">
                <a:pos x="T6" y="T7"/>
              </a:cxn>
              <a:cxn ang="0">
                <a:pos x="T8" y="T9"/>
              </a:cxn>
              <a:cxn ang="0">
                <a:pos x="T10" y="T11"/>
              </a:cxn>
            </a:cxnLst>
            <a:rect l="0" t="0" r="r" b="b"/>
            <a:pathLst>
              <a:path w="39" h="39">
                <a:moveTo>
                  <a:pt x="39" y="20"/>
                </a:moveTo>
                <a:lnTo>
                  <a:pt x="19" y="39"/>
                </a:lnTo>
                <a:lnTo>
                  <a:pt x="0" y="39"/>
                </a:lnTo>
                <a:lnTo>
                  <a:pt x="0" y="0"/>
                </a:lnTo>
                <a:lnTo>
                  <a:pt x="19" y="0"/>
                </a:lnTo>
                <a:lnTo>
                  <a:pt x="39" y="20"/>
                </a:lnTo>
                <a:close/>
              </a:path>
            </a:pathLst>
          </a:custGeom>
          <a:solidFill>
            <a:srgbClr val="FF0000"/>
          </a:solidFill>
          <a:ln w="11113">
            <a:solidFill>
              <a:srgbClr val="000000"/>
            </a:solidFill>
            <a:prstDash val="solid"/>
            <a:round/>
            <a:headEnd/>
            <a:tailEnd/>
          </a:ln>
        </p:spPr>
        <p:txBody>
          <a:bodyPr/>
          <a:lstStyle/>
          <a:p>
            <a:endParaRPr lang="en-US"/>
          </a:p>
        </p:txBody>
      </p:sp>
      <p:sp>
        <p:nvSpPr>
          <p:cNvPr id="71464" name="Freeform 2856"/>
          <p:cNvSpPr>
            <a:spLocks/>
          </p:cNvSpPr>
          <p:nvPr/>
        </p:nvSpPr>
        <p:spPr bwMode="auto">
          <a:xfrm rot="16200000">
            <a:off x="6064250" y="5287963"/>
            <a:ext cx="41275" cy="244475"/>
          </a:xfrm>
          <a:custGeom>
            <a:avLst/>
            <a:gdLst>
              <a:gd name="T0" fmla="*/ 13 w 27"/>
              <a:gd name="T1" fmla="*/ 0 h 158"/>
              <a:gd name="T2" fmla="*/ 27 w 27"/>
              <a:gd name="T3" fmla="*/ 13 h 158"/>
              <a:gd name="T4" fmla="*/ 0 w 27"/>
              <a:gd name="T5" fmla="*/ 39 h 158"/>
              <a:gd name="T6" fmla="*/ 27 w 27"/>
              <a:gd name="T7" fmla="*/ 66 h 158"/>
              <a:gd name="T8" fmla="*/ 0 w 27"/>
              <a:gd name="T9" fmla="*/ 92 h 158"/>
              <a:gd name="T10" fmla="*/ 27 w 27"/>
              <a:gd name="T11" fmla="*/ 118 h 158"/>
              <a:gd name="T12" fmla="*/ 0 w 27"/>
              <a:gd name="T13" fmla="*/ 145 h 158"/>
              <a:gd name="T14" fmla="*/ 13 w 27"/>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58">
                <a:moveTo>
                  <a:pt x="13" y="0"/>
                </a:moveTo>
                <a:lnTo>
                  <a:pt x="27" y="13"/>
                </a:lnTo>
                <a:lnTo>
                  <a:pt x="0" y="39"/>
                </a:lnTo>
                <a:lnTo>
                  <a:pt x="27" y="66"/>
                </a:lnTo>
                <a:lnTo>
                  <a:pt x="0" y="92"/>
                </a:lnTo>
                <a:lnTo>
                  <a:pt x="27" y="118"/>
                </a:lnTo>
                <a:lnTo>
                  <a:pt x="0" y="145"/>
                </a:lnTo>
                <a:lnTo>
                  <a:pt x="13" y="158"/>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465" name="Freeform 2857"/>
          <p:cNvSpPr>
            <a:spLocks/>
          </p:cNvSpPr>
          <p:nvPr/>
        </p:nvSpPr>
        <p:spPr bwMode="auto">
          <a:xfrm rot="16200000">
            <a:off x="6043613" y="5348288"/>
            <a:ext cx="41275" cy="41275"/>
          </a:xfrm>
          <a:custGeom>
            <a:avLst/>
            <a:gdLst>
              <a:gd name="T0" fmla="*/ 0 w 26"/>
              <a:gd name="T1" fmla="*/ 13 h 26"/>
              <a:gd name="T2" fmla="*/ 26 w 26"/>
              <a:gd name="T3" fmla="*/ 26 h 26"/>
              <a:gd name="T4" fmla="*/ 26 w 26"/>
              <a:gd name="T5" fmla="*/ 0 h 26"/>
              <a:gd name="T6" fmla="*/ 0 w 26"/>
              <a:gd name="T7" fmla="*/ 13 h 26"/>
            </a:gdLst>
            <a:ahLst/>
            <a:cxnLst>
              <a:cxn ang="0">
                <a:pos x="T0" y="T1"/>
              </a:cxn>
              <a:cxn ang="0">
                <a:pos x="T2" y="T3"/>
              </a:cxn>
              <a:cxn ang="0">
                <a:pos x="T4" y="T5"/>
              </a:cxn>
              <a:cxn ang="0">
                <a:pos x="T6" y="T7"/>
              </a:cxn>
            </a:cxnLst>
            <a:rect l="0" t="0" r="r" b="b"/>
            <a:pathLst>
              <a:path w="26" h="26">
                <a:moveTo>
                  <a:pt x="0" y="13"/>
                </a:moveTo>
                <a:lnTo>
                  <a:pt x="26" y="26"/>
                </a:lnTo>
                <a:lnTo>
                  <a:pt x="26" y="0"/>
                </a:lnTo>
                <a:lnTo>
                  <a:pt x="0" y="13"/>
                </a:lnTo>
                <a:close/>
              </a:path>
            </a:pathLst>
          </a:custGeom>
          <a:solidFill>
            <a:srgbClr val="000000"/>
          </a:solidFill>
          <a:ln w="11113">
            <a:solidFill>
              <a:srgbClr val="000000"/>
            </a:solidFill>
            <a:prstDash val="solid"/>
            <a:round/>
            <a:headEnd/>
            <a:tailEnd/>
          </a:ln>
        </p:spPr>
        <p:txBody>
          <a:bodyPr/>
          <a:lstStyle/>
          <a:p>
            <a:endParaRPr lang="en-US"/>
          </a:p>
        </p:txBody>
      </p:sp>
      <p:sp>
        <p:nvSpPr>
          <p:cNvPr id="71466" name="Line 2858"/>
          <p:cNvSpPr>
            <a:spLocks noChangeShapeType="1"/>
          </p:cNvSpPr>
          <p:nvPr/>
        </p:nvSpPr>
        <p:spPr bwMode="auto">
          <a:xfrm rot="16200000" flipV="1">
            <a:off x="5930900" y="5376863"/>
            <a:ext cx="1588" cy="61912"/>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67" name="Line 2859"/>
          <p:cNvSpPr>
            <a:spLocks noChangeShapeType="1"/>
          </p:cNvSpPr>
          <p:nvPr/>
        </p:nvSpPr>
        <p:spPr bwMode="auto">
          <a:xfrm rot="16200000">
            <a:off x="6034881" y="5317332"/>
            <a:ext cx="60325"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68" name="Line 2860"/>
          <p:cNvSpPr>
            <a:spLocks noChangeShapeType="1"/>
          </p:cNvSpPr>
          <p:nvPr/>
        </p:nvSpPr>
        <p:spPr bwMode="auto">
          <a:xfrm rot="16200000">
            <a:off x="6236494" y="5377656"/>
            <a:ext cx="1588" cy="603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69" name="Rectangle 2861"/>
          <p:cNvSpPr>
            <a:spLocks noChangeArrowheads="1"/>
          </p:cNvSpPr>
          <p:nvPr/>
        </p:nvSpPr>
        <p:spPr bwMode="auto">
          <a:xfrm rot="16200000">
            <a:off x="5988844" y="549354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10k</a:t>
            </a:r>
            <a:endParaRPr lang="en-US" sz="900" b="0"/>
          </a:p>
        </p:txBody>
      </p:sp>
      <p:sp>
        <p:nvSpPr>
          <p:cNvPr id="71470" name="Rectangle 2862"/>
          <p:cNvSpPr>
            <a:spLocks noChangeArrowheads="1"/>
          </p:cNvSpPr>
          <p:nvPr/>
        </p:nvSpPr>
        <p:spPr bwMode="auto">
          <a:xfrm rot="16200000">
            <a:off x="5930900" y="545782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R1</a:t>
            </a:r>
            <a:endParaRPr lang="en-US" sz="900" b="0"/>
          </a:p>
        </p:txBody>
      </p:sp>
      <p:sp>
        <p:nvSpPr>
          <p:cNvPr id="71471" name="Rectangle 2863"/>
          <p:cNvSpPr>
            <a:spLocks noChangeArrowheads="1"/>
          </p:cNvSpPr>
          <p:nvPr/>
        </p:nvSpPr>
        <p:spPr bwMode="auto">
          <a:xfrm rot="16200000">
            <a:off x="5528469" y="5514181"/>
            <a:ext cx="204788" cy="136525"/>
          </a:xfrm>
          <a:prstGeom prst="rect">
            <a:avLst/>
          </a:prstGeom>
          <a:noFill/>
          <a:ln>
            <a:noFill/>
          </a:ln>
          <a:extLst>
            <a:ext uri="{909E8E84-426E-40DD-AFC4-6F175D3DCCD1}">
              <a14:hiddenFill xmlns:a14="http://schemas.microsoft.com/office/drawing/2010/main">
                <a:solidFill>
                  <a:srgbClr val="FF0000"/>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FF"/>
                </a:solidFill>
                <a:latin typeface="Courier New" pitchFamily="49" charset="0"/>
                <a:ea typeface="MS PGothic" pitchFamily="34" charset="-128"/>
              </a:rPr>
              <a:t>KEY</a:t>
            </a:r>
            <a:endParaRPr lang="en-US" sz="1800" b="0">
              <a:solidFill>
                <a:srgbClr val="0000FF"/>
              </a:solidFill>
            </a:endParaRPr>
          </a:p>
        </p:txBody>
      </p:sp>
      <p:sp>
        <p:nvSpPr>
          <p:cNvPr id="71472" name="Oval 2864"/>
          <p:cNvSpPr>
            <a:spLocks noChangeArrowheads="1"/>
          </p:cNvSpPr>
          <p:nvPr/>
        </p:nvSpPr>
        <p:spPr bwMode="auto">
          <a:xfrm rot="16200000">
            <a:off x="3939381" y="5277644"/>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473" name="Oval 2865"/>
          <p:cNvSpPr>
            <a:spLocks noChangeArrowheads="1"/>
          </p:cNvSpPr>
          <p:nvPr/>
        </p:nvSpPr>
        <p:spPr bwMode="auto">
          <a:xfrm rot="16200000">
            <a:off x="3939381" y="4909344"/>
            <a:ext cx="52388" cy="50800"/>
          </a:xfrm>
          <a:prstGeom prst="ellipse">
            <a:avLst/>
          </a:prstGeom>
          <a:solidFill>
            <a:srgbClr val="000000"/>
          </a:solidFill>
          <a:ln w="9525">
            <a:solidFill>
              <a:srgbClr val="000000"/>
            </a:solidFill>
            <a:round/>
            <a:headEnd/>
            <a:tailEnd/>
          </a:ln>
        </p:spPr>
        <p:txBody>
          <a:bodyPr/>
          <a:lstStyle/>
          <a:p>
            <a:endParaRPr lang="en-US"/>
          </a:p>
        </p:txBody>
      </p:sp>
      <p:sp>
        <p:nvSpPr>
          <p:cNvPr id="71474" name="Freeform 2866"/>
          <p:cNvSpPr>
            <a:spLocks/>
          </p:cNvSpPr>
          <p:nvPr/>
        </p:nvSpPr>
        <p:spPr bwMode="auto">
          <a:xfrm rot="16200000">
            <a:off x="3836987" y="5103813"/>
            <a:ext cx="246063" cy="39688"/>
          </a:xfrm>
          <a:custGeom>
            <a:avLst/>
            <a:gdLst>
              <a:gd name="T0" fmla="*/ 0 w 155"/>
              <a:gd name="T1" fmla="*/ 12 h 25"/>
              <a:gd name="T2" fmla="*/ 13 w 155"/>
              <a:gd name="T3" fmla="*/ 0 h 25"/>
              <a:gd name="T4" fmla="*/ 39 w 155"/>
              <a:gd name="T5" fmla="*/ 25 h 25"/>
              <a:gd name="T6" fmla="*/ 64 w 155"/>
              <a:gd name="T7" fmla="*/ 0 h 25"/>
              <a:gd name="T8" fmla="*/ 90 w 155"/>
              <a:gd name="T9" fmla="*/ 25 h 25"/>
              <a:gd name="T10" fmla="*/ 116 w 155"/>
              <a:gd name="T11" fmla="*/ 0 h 25"/>
              <a:gd name="T12" fmla="*/ 142 w 155"/>
              <a:gd name="T13" fmla="*/ 25 h 25"/>
              <a:gd name="T14" fmla="*/ 155 w 155"/>
              <a:gd name="T15" fmla="*/ 1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5" h="25">
                <a:moveTo>
                  <a:pt x="0" y="12"/>
                </a:moveTo>
                <a:lnTo>
                  <a:pt x="13" y="0"/>
                </a:lnTo>
                <a:lnTo>
                  <a:pt x="39" y="25"/>
                </a:lnTo>
                <a:lnTo>
                  <a:pt x="64" y="0"/>
                </a:lnTo>
                <a:lnTo>
                  <a:pt x="90" y="25"/>
                </a:lnTo>
                <a:lnTo>
                  <a:pt x="116" y="0"/>
                </a:lnTo>
                <a:lnTo>
                  <a:pt x="142" y="25"/>
                </a:lnTo>
                <a:lnTo>
                  <a:pt x="155" y="12"/>
                </a:lnTo>
              </a:path>
            </a:pathLst>
          </a:custGeom>
          <a:noFill/>
          <a:ln w="952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475" name="Line 2867"/>
          <p:cNvSpPr>
            <a:spLocks noChangeShapeType="1"/>
          </p:cNvSpPr>
          <p:nvPr/>
        </p:nvSpPr>
        <p:spPr bwMode="auto">
          <a:xfrm rot="16200000" flipH="1">
            <a:off x="3929063" y="5276850"/>
            <a:ext cx="619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76" name="Line 2868"/>
          <p:cNvSpPr>
            <a:spLocks noChangeShapeType="1"/>
          </p:cNvSpPr>
          <p:nvPr/>
        </p:nvSpPr>
        <p:spPr bwMode="auto">
          <a:xfrm rot="16200000">
            <a:off x="3929856" y="4971257"/>
            <a:ext cx="6032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77" name="Rectangle 2869"/>
          <p:cNvSpPr>
            <a:spLocks noChangeArrowheads="1"/>
          </p:cNvSpPr>
          <p:nvPr/>
        </p:nvSpPr>
        <p:spPr bwMode="auto">
          <a:xfrm rot="16200000">
            <a:off x="3680619" y="505539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a:t>
            </a:r>
            <a:r>
              <a:rPr lang="en-US" altLang="ja-JP" sz="900" b="0">
                <a:solidFill>
                  <a:srgbClr val="000000"/>
                </a:solidFill>
                <a:latin typeface="Courier New" pitchFamily="49" charset="0"/>
                <a:ea typeface="MS PGothic" pitchFamily="34" charset="-128"/>
              </a:rPr>
              <a:t>22</a:t>
            </a:r>
            <a:endParaRPr lang="en-US" sz="900" b="0"/>
          </a:p>
        </p:txBody>
      </p:sp>
      <p:sp>
        <p:nvSpPr>
          <p:cNvPr id="71478" name="Rectangle 2870"/>
          <p:cNvSpPr>
            <a:spLocks noChangeArrowheads="1"/>
          </p:cNvSpPr>
          <p:nvPr/>
        </p:nvSpPr>
        <p:spPr bwMode="auto">
          <a:xfrm rot="16200000">
            <a:off x="3775869" y="506174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10M</a:t>
            </a:r>
            <a:endParaRPr lang="en-US" sz="900" b="0"/>
          </a:p>
        </p:txBody>
      </p:sp>
      <p:sp>
        <p:nvSpPr>
          <p:cNvPr id="71479" name="Line 2871"/>
          <p:cNvSpPr>
            <a:spLocks noChangeShapeType="1"/>
          </p:cNvSpPr>
          <p:nvPr/>
        </p:nvSpPr>
        <p:spPr bwMode="auto">
          <a:xfrm rot="16200000" flipH="1">
            <a:off x="-1991519" y="4620419"/>
            <a:ext cx="65992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480" name="WordArt 2872"/>
          <p:cNvSpPr>
            <a:spLocks noChangeArrowheads="1" noChangeShapeType="1" noTextEdit="1"/>
          </p:cNvSpPr>
          <p:nvPr/>
        </p:nvSpPr>
        <p:spPr bwMode="auto">
          <a:xfrm rot="16200000">
            <a:off x="-2105818" y="4263231"/>
            <a:ext cx="5300662" cy="606425"/>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scene3d>
              <a:camera prst="orthographicFront">
                <a:rot lat="0" lon="0" rev="0"/>
              </a:camera>
              <a:lightRig rig="glow" dir="t">
                <a:rot lat="0" lon="0" rev="3600000"/>
              </a:lightRig>
            </a:scene3d>
            <a:sp3d prstMaterial="softEdge">
              <a:bevelT w="29210" h="16510"/>
              <a:contourClr>
                <a:schemeClr val="accent4">
                  <a:alpha val="95000"/>
                </a:schemeClr>
              </a:contourClr>
            </a:sp3d>
          </a:bodyPr>
          <a:lstStyle/>
          <a:p>
            <a:pPr algn="ctr"/>
            <a:r>
              <a:rPr lang="en-US" sz="3600" kern="10" dirty="0">
                <a:ln>
                  <a:prstDash val="solid"/>
                </a:ln>
                <a:gradFill rotWithShape="1">
                  <a:gsLst>
                    <a:gs pos="0">
                      <a:schemeClr val="accent4">
                        <a:tint val="70000"/>
                        <a:satMod val="200000"/>
                      </a:schemeClr>
                    </a:gs>
                    <a:gs pos="40000">
                      <a:schemeClr val="accent4">
                        <a:tint val="90000"/>
                        <a:satMod val="130000"/>
                      </a:schemeClr>
                    </a:gs>
                    <a:gs pos="50000">
                      <a:schemeClr val="accent4">
                        <a:tint val="90000"/>
                        <a:satMod val="130000"/>
                      </a:schemeClr>
                    </a:gs>
                    <a:gs pos="68000">
                      <a:schemeClr val="accent4">
                        <a:tint val="90000"/>
                        <a:satMod val="130000"/>
                      </a:schemeClr>
                    </a:gs>
                    <a:gs pos="100000">
                      <a:schemeClr val="accent4">
                        <a:tint val="70000"/>
                        <a:satMod val="200000"/>
                      </a:schemeClr>
                    </a:gs>
                  </a:gsLst>
                  <a:lin ang="5400000"/>
                </a:gradFill>
                <a:effectLst>
                  <a:outerShdw blurRad="88000" dist="50800" dir="5040000" algn="tl">
                    <a:schemeClr val="accent4">
                      <a:tint val="80000"/>
                      <a:satMod val="250000"/>
                      <a:alpha val="45000"/>
                    </a:schemeClr>
                  </a:outerShdw>
                </a:effectLst>
                <a:latin typeface="BankGothic Md BT"/>
              </a:rPr>
              <a:t>AG:XF01-2008/WTMCE</a:t>
            </a:r>
          </a:p>
        </p:txBody>
      </p:sp>
      <p:sp>
        <p:nvSpPr>
          <p:cNvPr id="71481" name="Oval 2873"/>
          <p:cNvSpPr>
            <a:spLocks noChangeArrowheads="1"/>
          </p:cNvSpPr>
          <p:nvPr/>
        </p:nvSpPr>
        <p:spPr bwMode="auto">
          <a:xfrm rot="16200000">
            <a:off x="4260850" y="63722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482" name="Oval 2874"/>
          <p:cNvSpPr>
            <a:spLocks noChangeArrowheads="1"/>
          </p:cNvSpPr>
          <p:nvPr/>
        </p:nvSpPr>
        <p:spPr bwMode="auto">
          <a:xfrm rot="16200000">
            <a:off x="4260850" y="746918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483" name="Oval 2875"/>
          <p:cNvSpPr>
            <a:spLocks noChangeArrowheads="1"/>
          </p:cNvSpPr>
          <p:nvPr/>
        </p:nvSpPr>
        <p:spPr bwMode="auto">
          <a:xfrm rot="16200000">
            <a:off x="4826000" y="41243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484" name="Line 2876"/>
          <p:cNvSpPr>
            <a:spLocks noChangeShapeType="1"/>
          </p:cNvSpPr>
          <p:nvPr/>
        </p:nvSpPr>
        <p:spPr bwMode="auto">
          <a:xfrm rot="16200000" flipH="1">
            <a:off x="3567112" y="5122863"/>
            <a:ext cx="25685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485" name="Oval 2877"/>
          <p:cNvSpPr>
            <a:spLocks noChangeArrowheads="1"/>
          </p:cNvSpPr>
          <p:nvPr/>
        </p:nvSpPr>
        <p:spPr bwMode="auto">
          <a:xfrm rot="16200000">
            <a:off x="4826000" y="63722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486" name="Line 2878"/>
          <p:cNvSpPr>
            <a:spLocks noChangeShapeType="1"/>
          </p:cNvSpPr>
          <p:nvPr/>
        </p:nvSpPr>
        <p:spPr bwMode="auto">
          <a:xfrm rot="16200000">
            <a:off x="5563393" y="5152232"/>
            <a:ext cx="2524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487" name="Line 2879"/>
          <p:cNvSpPr>
            <a:spLocks noChangeShapeType="1"/>
          </p:cNvSpPr>
          <p:nvPr/>
        </p:nvSpPr>
        <p:spPr bwMode="auto">
          <a:xfrm rot="16200000">
            <a:off x="5938044" y="5150644"/>
            <a:ext cx="2524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488" name="Line 2880"/>
          <p:cNvSpPr>
            <a:spLocks noChangeShapeType="1"/>
          </p:cNvSpPr>
          <p:nvPr/>
        </p:nvSpPr>
        <p:spPr bwMode="auto">
          <a:xfrm rot="16200000">
            <a:off x="6338094" y="5150644"/>
            <a:ext cx="2524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489" name="Rectangle 2881"/>
          <p:cNvSpPr>
            <a:spLocks noChangeArrowheads="1"/>
          </p:cNvSpPr>
          <p:nvPr/>
        </p:nvSpPr>
        <p:spPr bwMode="auto">
          <a:xfrm rot="16200000">
            <a:off x="4625181" y="3455194"/>
            <a:ext cx="661988"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IC </a:t>
            </a:r>
            <a:r>
              <a:rPr lang="en-US" altLang="ja-JP" sz="1000" b="0">
                <a:solidFill>
                  <a:srgbClr val="000000"/>
                </a:solidFill>
                <a:latin typeface="Courier New" pitchFamily="49" charset="0"/>
                <a:ea typeface="MS PGothic" pitchFamily="34" charset="-128"/>
              </a:rPr>
              <a:t>Switch</a:t>
            </a:r>
            <a:endParaRPr lang="en-US" sz="1000" b="0"/>
          </a:p>
        </p:txBody>
      </p:sp>
      <p:sp>
        <p:nvSpPr>
          <p:cNvPr id="71490" name="Line 2882"/>
          <p:cNvSpPr>
            <a:spLocks noChangeShapeType="1"/>
          </p:cNvSpPr>
          <p:nvPr/>
        </p:nvSpPr>
        <p:spPr bwMode="auto">
          <a:xfrm rot="16200000" flipV="1">
            <a:off x="1852613" y="5899150"/>
            <a:ext cx="39688" cy="39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91" name="Freeform 2883"/>
          <p:cNvSpPr>
            <a:spLocks/>
          </p:cNvSpPr>
          <p:nvPr/>
        </p:nvSpPr>
        <p:spPr bwMode="auto">
          <a:xfrm rot="16200000">
            <a:off x="1841500" y="5889625"/>
            <a:ext cx="20638" cy="20638"/>
          </a:xfrm>
          <a:custGeom>
            <a:avLst/>
            <a:gdLst>
              <a:gd name="T0" fmla="*/ 0 w 16"/>
              <a:gd name="T1" fmla="*/ 0 h 16"/>
              <a:gd name="T2" fmla="*/ 16 w 16"/>
              <a:gd name="T3" fmla="*/ 0 h 16"/>
              <a:gd name="T4" fmla="*/ 16 w 16"/>
              <a:gd name="T5" fmla="*/ 16 h 16"/>
              <a:gd name="T6" fmla="*/ 0 w 16"/>
              <a:gd name="T7" fmla="*/ 0 h 16"/>
            </a:gdLst>
            <a:ahLst/>
            <a:cxnLst>
              <a:cxn ang="0">
                <a:pos x="T0" y="T1"/>
              </a:cxn>
              <a:cxn ang="0">
                <a:pos x="T2" y="T3"/>
              </a:cxn>
              <a:cxn ang="0">
                <a:pos x="T4" y="T5"/>
              </a:cxn>
              <a:cxn ang="0">
                <a:pos x="T6" y="T7"/>
              </a:cxn>
            </a:cxnLst>
            <a:rect l="0" t="0" r="r" b="b"/>
            <a:pathLst>
              <a:path w="16" h="16">
                <a:moveTo>
                  <a:pt x="0" y="0"/>
                </a:moveTo>
                <a:lnTo>
                  <a:pt x="16" y="0"/>
                </a:lnTo>
                <a:lnTo>
                  <a:pt x="16" y="16"/>
                </a:lnTo>
                <a:lnTo>
                  <a:pt x="0" y="0"/>
                </a:lnTo>
                <a:close/>
              </a:path>
            </a:pathLst>
          </a:custGeom>
          <a:solidFill>
            <a:srgbClr val="000000"/>
          </a:solidFill>
          <a:ln w="12700">
            <a:solidFill>
              <a:srgbClr val="000000"/>
            </a:solidFill>
            <a:prstDash val="solid"/>
            <a:round/>
            <a:headEnd/>
            <a:tailEnd/>
          </a:ln>
        </p:spPr>
        <p:txBody>
          <a:bodyPr/>
          <a:lstStyle/>
          <a:p>
            <a:endParaRPr lang="en-US"/>
          </a:p>
        </p:txBody>
      </p:sp>
      <p:sp>
        <p:nvSpPr>
          <p:cNvPr id="71492" name="Line 2884"/>
          <p:cNvSpPr>
            <a:spLocks noChangeShapeType="1"/>
          </p:cNvSpPr>
          <p:nvPr/>
        </p:nvSpPr>
        <p:spPr bwMode="auto">
          <a:xfrm rot="16200000" flipV="1">
            <a:off x="1928813" y="5899150"/>
            <a:ext cx="39688" cy="39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93" name="Freeform 2885"/>
          <p:cNvSpPr>
            <a:spLocks/>
          </p:cNvSpPr>
          <p:nvPr/>
        </p:nvSpPr>
        <p:spPr bwMode="auto">
          <a:xfrm rot="16200000">
            <a:off x="1917700" y="5889625"/>
            <a:ext cx="20638" cy="20638"/>
          </a:xfrm>
          <a:custGeom>
            <a:avLst/>
            <a:gdLst>
              <a:gd name="T0" fmla="*/ 0 w 16"/>
              <a:gd name="T1" fmla="*/ 0 h 16"/>
              <a:gd name="T2" fmla="*/ 16 w 16"/>
              <a:gd name="T3" fmla="*/ 0 h 16"/>
              <a:gd name="T4" fmla="*/ 16 w 16"/>
              <a:gd name="T5" fmla="*/ 16 h 16"/>
              <a:gd name="T6" fmla="*/ 0 w 16"/>
              <a:gd name="T7" fmla="*/ 0 h 16"/>
            </a:gdLst>
            <a:ahLst/>
            <a:cxnLst>
              <a:cxn ang="0">
                <a:pos x="T0" y="T1"/>
              </a:cxn>
              <a:cxn ang="0">
                <a:pos x="T2" y="T3"/>
              </a:cxn>
              <a:cxn ang="0">
                <a:pos x="T4" y="T5"/>
              </a:cxn>
              <a:cxn ang="0">
                <a:pos x="T6" y="T7"/>
              </a:cxn>
            </a:cxnLst>
            <a:rect l="0" t="0" r="r" b="b"/>
            <a:pathLst>
              <a:path w="16" h="16">
                <a:moveTo>
                  <a:pt x="0" y="0"/>
                </a:moveTo>
                <a:lnTo>
                  <a:pt x="16" y="0"/>
                </a:lnTo>
                <a:lnTo>
                  <a:pt x="16" y="16"/>
                </a:lnTo>
                <a:lnTo>
                  <a:pt x="0" y="0"/>
                </a:lnTo>
                <a:close/>
              </a:path>
            </a:pathLst>
          </a:custGeom>
          <a:solidFill>
            <a:srgbClr val="000000"/>
          </a:solidFill>
          <a:ln w="12700">
            <a:solidFill>
              <a:srgbClr val="000000"/>
            </a:solidFill>
            <a:prstDash val="solid"/>
            <a:round/>
            <a:headEnd/>
            <a:tailEnd/>
          </a:ln>
        </p:spPr>
        <p:txBody>
          <a:bodyPr/>
          <a:lstStyle/>
          <a:p>
            <a:endParaRPr lang="en-US"/>
          </a:p>
        </p:txBody>
      </p:sp>
      <p:sp>
        <p:nvSpPr>
          <p:cNvPr id="71494" name="Rectangle 2886"/>
          <p:cNvSpPr>
            <a:spLocks noChangeArrowheads="1"/>
          </p:cNvSpPr>
          <p:nvPr/>
        </p:nvSpPr>
        <p:spPr bwMode="auto">
          <a:xfrm rot="16200000">
            <a:off x="1536700" y="5199063"/>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U3</a:t>
            </a:r>
            <a:endParaRPr lang="en-US" sz="900" b="0"/>
          </a:p>
        </p:txBody>
      </p:sp>
      <p:sp>
        <p:nvSpPr>
          <p:cNvPr id="71495" name="Rectangle 2887"/>
          <p:cNvSpPr>
            <a:spLocks noChangeArrowheads="1"/>
          </p:cNvSpPr>
          <p:nvPr/>
        </p:nvSpPr>
        <p:spPr bwMode="auto">
          <a:xfrm rot="16200000">
            <a:off x="1508919" y="4890294"/>
            <a:ext cx="7508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IR Receiver</a:t>
            </a:r>
          </a:p>
        </p:txBody>
      </p:sp>
      <p:sp>
        <p:nvSpPr>
          <p:cNvPr id="71496" name="Rectangle 2888"/>
          <p:cNvSpPr>
            <a:spLocks noChangeArrowheads="1"/>
          </p:cNvSpPr>
          <p:nvPr/>
        </p:nvSpPr>
        <p:spPr bwMode="auto">
          <a:xfrm rot="16200000">
            <a:off x="1437482" y="4958556"/>
            <a:ext cx="614362"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latin typeface="Courier New" pitchFamily="49" charset="0"/>
              </a:rPr>
              <a:t>TSOP34838</a:t>
            </a:r>
          </a:p>
        </p:txBody>
      </p:sp>
      <p:sp>
        <p:nvSpPr>
          <p:cNvPr id="71497" name="Line 2889"/>
          <p:cNvSpPr>
            <a:spLocks noChangeShapeType="1"/>
          </p:cNvSpPr>
          <p:nvPr/>
        </p:nvSpPr>
        <p:spPr bwMode="auto">
          <a:xfrm rot="16200000" flipH="1">
            <a:off x="3180556" y="1951832"/>
            <a:ext cx="952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498" name="Oval 2890"/>
          <p:cNvSpPr>
            <a:spLocks noChangeArrowheads="1"/>
          </p:cNvSpPr>
          <p:nvPr/>
        </p:nvSpPr>
        <p:spPr bwMode="auto">
          <a:xfrm rot="16200000">
            <a:off x="3163888" y="19272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499" name="Freeform 2891"/>
          <p:cNvSpPr>
            <a:spLocks/>
          </p:cNvSpPr>
          <p:nvPr/>
        </p:nvSpPr>
        <p:spPr bwMode="auto">
          <a:xfrm rot="16200000">
            <a:off x="3062288" y="1752600"/>
            <a:ext cx="244475" cy="41275"/>
          </a:xfrm>
          <a:custGeom>
            <a:avLst/>
            <a:gdLst>
              <a:gd name="T0" fmla="*/ 0 w 154"/>
              <a:gd name="T1" fmla="*/ 13 h 26"/>
              <a:gd name="T2" fmla="*/ 12 w 154"/>
              <a:gd name="T3" fmla="*/ 0 h 26"/>
              <a:gd name="T4" fmla="*/ 38 w 154"/>
              <a:gd name="T5" fmla="*/ 26 h 26"/>
              <a:gd name="T6" fmla="*/ 64 w 154"/>
              <a:gd name="T7" fmla="*/ 0 h 26"/>
              <a:gd name="T8" fmla="*/ 90 w 154"/>
              <a:gd name="T9" fmla="*/ 26 h 26"/>
              <a:gd name="T10" fmla="*/ 116 w 154"/>
              <a:gd name="T11" fmla="*/ 0 h 26"/>
              <a:gd name="T12" fmla="*/ 141 w 154"/>
              <a:gd name="T13" fmla="*/ 26 h 26"/>
              <a:gd name="T14" fmla="*/ 154 w 154"/>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4" h="26">
                <a:moveTo>
                  <a:pt x="0" y="13"/>
                </a:moveTo>
                <a:lnTo>
                  <a:pt x="12" y="0"/>
                </a:lnTo>
                <a:lnTo>
                  <a:pt x="38" y="26"/>
                </a:lnTo>
                <a:lnTo>
                  <a:pt x="64" y="0"/>
                </a:lnTo>
                <a:lnTo>
                  <a:pt x="90" y="26"/>
                </a:lnTo>
                <a:lnTo>
                  <a:pt x="116" y="0"/>
                </a:lnTo>
                <a:lnTo>
                  <a:pt x="141" y="26"/>
                </a:lnTo>
                <a:lnTo>
                  <a:pt x="154" y="13"/>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500" name="Line 2892"/>
          <p:cNvSpPr>
            <a:spLocks noChangeShapeType="1"/>
          </p:cNvSpPr>
          <p:nvPr/>
        </p:nvSpPr>
        <p:spPr bwMode="auto">
          <a:xfrm rot="16200000" flipH="1">
            <a:off x="3154363" y="1924050"/>
            <a:ext cx="61912"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01" name="Line 2893"/>
          <p:cNvSpPr>
            <a:spLocks noChangeShapeType="1"/>
          </p:cNvSpPr>
          <p:nvPr/>
        </p:nvSpPr>
        <p:spPr bwMode="auto">
          <a:xfrm rot="16200000">
            <a:off x="3154362" y="1617663"/>
            <a:ext cx="619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02" name="Rectangle 2894"/>
          <p:cNvSpPr>
            <a:spLocks noChangeArrowheads="1"/>
          </p:cNvSpPr>
          <p:nvPr/>
        </p:nvSpPr>
        <p:spPr bwMode="auto">
          <a:xfrm rot="16200000">
            <a:off x="3156744" y="17057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R23</a:t>
            </a:r>
            <a:endParaRPr lang="en-US" sz="900" b="0"/>
          </a:p>
        </p:txBody>
      </p:sp>
      <p:sp>
        <p:nvSpPr>
          <p:cNvPr id="71503" name="Rectangle 2895"/>
          <p:cNvSpPr>
            <a:spLocks noChangeArrowheads="1"/>
          </p:cNvSpPr>
          <p:nvPr/>
        </p:nvSpPr>
        <p:spPr bwMode="auto">
          <a:xfrm rot="16200000">
            <a:off x="3303588" y="1689100"/>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1k</a:t>
            </a:r>
            <a:endParaRPr lang="en-US" sz="900" b="0"/>
          </a:p>
        </p:txBody>
      </p:sp>
      <p:sp>
        <p:nvSpPr>
          <p:cNvPr id="71504" name="Rectangle 2896"/>
          <p:cNvSpPr>
            <a:spLocks noChangeArrowheads="1"/>
          </p:cNvSpPr>
          <p:nvPr/>
        </p:nvSpPr>
        <p:spPr bwMode="auto">
          <a:xfrm rot="16200000">
            <a:off x="1947863" y="2543175"/>
            <a:ext cx="40957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10k-RT</a:t>
            </a:r>
            <a:endParaRPr lang="en-US" sz="900" b="0"/>
          </a:p>
        </p:txBody>
      </p:sp>
      <p:sp>
        <p:nvSpPr>
          <p:cNvPr id="71505" name="WordArt 2897"/>
          <p:cNvSpPr>
            <a:spLocks noChangeArrowheads="1" noChangeShapeType="1" noTextEdit="1"/>
          </p:cNvSpPr>
          <p:nvPr/>
        </p:nvSpPr>
        <p:spPr bwMode="auto">
          <a:xfrm rot="16200000">
            <a:off x="-282575" y="4451350"/>
            <a:ext cx="2616200" cy="260350"/>
          </a:xfrm>
          <a:prstGeom prst="rect">
            <a:avLst/>
          </a:prstGeom>
        </p:spPr>
        <p:txBody>
          <a:bodyPr wrap="none" fromWordArt="1">
            <a:prstTxWarp prst="textPlain">
              <a:avLst>
                <a:gd name="adj" fmla="val 50000"/>
              </a:avLst>
            </a:prstTxWarp>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3600" kern="10" dirty="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latin typeface="BankGothic Lt BT"/>
              </a:rPr>
              <a:t>Albert Gural</a:t>
            </a:r>
          </a:p>
        </p:txBody>
      </p:sp>
      <p:sp>
        <p:nvSpPr>
          <p:cNvPr id="71506" name="Rectangle 2898"/>
          <p:cNvSpPr>
            <a:spLocks noChangeArrowheads="1"/>
          </p:cNvSpPr>
          <p:nvPr/>
        </p:nvSpPr>
        <p:spPr bwMode="auto">
          <a:xfrm rot="16200000">
            <a:off x="3736975" y="2562225"/>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Q</a:t>
            </a:r>
            <a:r>
              <a:rPr lang="en-US" altLang="ja-JP" sz="900" b="0">
                <a:solidFill>
                  <a:srgbClr val="000000"/>
                </a:solidFill>
                <a:latin typeface="Courier New" pitchFamily="49" charset="0"/>
                <a:ea typeface="MS PGothic" pitchFamily="34" charset="-128"/>
              </a:rPr>
              <a:t>2</a:t>
            </a:r>
            <a:endParaRPr lang="en-US" sz="900" b="0"/>
          </a:p>
        </p:txBody>
      </p:sp>
      <p:sp>
        <p:nvSpPr>
          <p:cNvPr id="71507" name="Rectangle 2899"/>
          <p:cNvSpPr>
            <a:spLocks noChangeArrowheads="1"/>
          </p:cNvSpPr>
          <p:nvPr/>
        </p:nvSpPr>
        <p:spPr bwMode="auto">
          <a:xfrm rot="16200000">
            <a:off x="3804444" y="2567781"/>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NPN</a:t>
            </a:r>
            <a:endParaRPr lang="en-US" sz="900" b="0"/>
          </a:p>
        </p:txBody>
      </p:sp>
      <p:sp>
        <p:nvSpPr>
          <p:cNvPr id="71508" name="Oval 2900"/>
          <p:cNvSpPr>
            <a:spLocks noChangeArrowheads="1"/>
          </p:cNvSpPr>
          <p:nvPr/>
        </p:nvSpPr>
        <p:spPr bwMode="auto">
          <a:xfrm rot="16200000">
            <a:off x="3651250" y="238918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509" name="Line 2901"/>
          <p:cNvSpPr>
            <a:spLocks noChangeShapeType="1"/>
          </p:cNvSpPr>
          <p:nvPr/>
        </p:nvSpPr>
        <p:spPr bwMode="auto">
          <a:xfrm rot="16200000">
            <a:off x="3966369" y="2712244"/>
            <a:ext cx="9525"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10" name="Oval 2902"/>
          <p:cNvSpPr>
            <a:spLocks noChangeArrowheads="1"/>
          </p:cNvSpPr>
          <p:nvPr/>
        </p:nvSpPr>
        <p:spPr bwMode="auto">
          <a:xfrm rot="16200000">
            <a:off x="3835400" y="215423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511" name="Oval 2903"/>
          <p:cNvSpPr>
            <a:spLocks noChangeArrowheads="1"/>
          </p:cNvSpPr>
          <p:nvPr/>
        </p:nvSpPr>
        <p:spPr bwMode="auto">
          <a:xfrm rot="16200000">
            <a:off x="4019550" y="2389188"/>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512" name="Oval 2904"/>
          <p:cNvSpPr>
            <a:spLocks noChangeArrowheads="1"/>
          </p:cNvSpPr>
          <p:nvPr/>
        </p:nvSpPr>
        <p:spPr bwMode="auto">
          <a:xfrm rot="16200000">
            <a:off x="3712369" y="2224881"/>
            <a:ext cx="285750" cy="287338"/>
          </a:xfrm>
          <a:prstGeom prst="ellipse">
            <a:avLst/>
          </a:prstGeom>
          <a:solidFill>
            <a:srgbClr val="FFFFFF"/>
          </a:solidFill>
          <a:ln w="9525">
            <a:solidFill>
              <a:srgbClr val="000000"/>
            </a:solidFill>
            <a:round/>
            <a:headEnd/>
            <a:tailEnd/>
          </a:ln>
        </p:spPr>
        <p:txBody>
          <a:bodyPr/>
          <a:lstStyle/>
          <a:p>
            <a:endParaRPr lang="en-US"/>
          </a:p>
        </p:txBody>
      </p:sp>
      <p:sp>
        <p:nvSpPr>
          <p:cNvPr id="71513" name="Line 2905"/>
          <p:cNvSpPr>
            <a:spLocks noChangeShapeType="1"/>
          </p:cNvSpPr>
          <p:nvPr/>
        </p:nvSpPr>
        <p:spPr bwMode="auto">
          <a:xfrm rot="16200000" flipH="1">
            <a:off x="3816350" y="2284413"/>
            <a:ext cx="80963"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14" name="Rectangle 2906"/>
          <p:cNvSpPr>
            <a:spLocks noChangeArrowheads="1"/>
          </p:cNvSpPr>
          <p:nvPr/>
        </p:nvSpPr>
        <p:spPr bwMode="auto">
          <a:xfrm rot="16200000">
            <a:off x="3844925" y="2233613"/>
            <a:ext cx="20637" cy="204788"/>
          </a:xfrm>
          <a:prstGeom prst="rect">
            <a:avLst/>
          </a:prstGeom>
          <a:solidFill>
            <a:srgbClr val="000000"/>
          </a:solidFill>
          <a:ln w="9525">
            <a:solidFill>
              <a:srgbClr val="000000"/>
            </a:solidFill>
            <a:miter lim="800000"/>
            <a:headEnd/>
            <a:tailEnd/>
          </a:ln>
        </p:spPr>
        <p:txBody>
          <a:bodyPr/>
          <a:lstStyle/>
          <a:p>
            <a:endParaRPr lang="en-US"/>
          </a:p>
        </p:txBody>
      </p:sp>
      <p:sp>
        <p:nvSpPr>
          <p:cNvPr id="71515" name="Line 2907"/>
          <p:cNvSpPr>
            <a:spLocks noChangeShapeType="1"/>
          </p:cNvSpPr>
          <p:nvPr/>
        </p:nvSpPr>
        <p:spPr bwMode="auto">
          <a:xfrm rot="16200000" flipH="1">
            <a:off x="3906838" y="2346325"/>
            <a:ext cx="71438" cy="714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16" name="Line 2908"/>
          <p:cNvSpPr>
            <a:spLocks noChangeShapeType="1"/>
          </p:cNvSpPr>
          <p:nvPr/>
        </p:nvSpPr>
        <p:spPr bwMode="auto">
          <a:xfrm rot="16200000" flipH="1" flipV="1">
            <a:off x="3732213" y="2346325"/>
            <a:ext cx="71438" cy="714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17" name="Freeform 2909"/>
          <p:cNvSpPr>
            <a:spLocks/>
          </p:cNvSpPr>
          <p:nvPr/>
        </p:nvSpPr>
        <p:spPr bwMode="auto">
          <a:xfrm rot="16200000">
            <a:off x="3927475" y="2368550"/>
            <a:ext cx="50800" cy="50800"/>
          </a:xfrm>
          <a:custGeom>
            <a:avLst/>
            <a:gdLst>
              <a:gd name="T0" fmla="*/ 0 w 32"/>
              <a:gd name="T1" fmla="*/ 32 h 32"/>
              <a:gd name="T2" fmla="*/ 32 w 32"/>
              <a:gd name="T3" fmla="*/ 19 h 32"/>
              <a:gd name="T4" fmla="*/ 12 w 32"/>
              <a:gd name="T5" fmla="*/ 0 h 32"/>
              <a:gd name="T6" fmla="*/ 0 w 32"/>
              <a:gd name="T7" fmla="*/ 32 h 32"/>
            </a:gdLst>
            <a:ahLst/>
            <a:cxnLst>
              <a:cxn ang="0">
                <a:pos x="T0" y="T1"/>
              </a:cxn>
              <a:cxn ang="0">
                <a:pos x="T2" y="T3"/>
              </a:cxn>
              <a:cxn ang="0">
                <a:pos x="T4" y="T5"/>
              </a:cxn>
              <a:cxn ang="0">
                <a:pos x="T6" y="T7"/>
              </a:cxn>
            </a:cxnLst>
            <a:rect l="0" t="0" r="r" b="b"/>
            <a:pathLst>
              <a:path w="32" h="32">
                <a:moveTo>
                  <a:pt x="0" y="32"/>
                </a:moveTo>
                <a:lnTo>
                  <a:pt x="32" y="19"/>
                </a:lnTo>
                <a:lnTo>
                  <a:pt x="12" y="0"/>
                </a:lnTo>
                <a:lnTo>
                  <a:pt x="0" y="32"/>
                </a:lnTo>
                <a:close/>
              </a:path>
            </a:pathLst>
          </a:custGeom>
          <a:solidFill>
            <a:srgbClr val="000000"/>
          </a:solidFill>
          <a:ln w="9525">
            <a:solidFill>
              <a:srgbClr val="000000"/>
            </a:solidFill>
            <a:prstDash val="solid"/>
            <a:round/>
            <a:headEnd/>
            <a:tailEnd/>
          </a:ln>
        </p:spPr>
        <p:txBody>
          <a:bodyPr/>
          <a:lstStyle/>
          <a:p>
            <a:endParaRPr lang="en-US"/>
          </a:p>
        </p:txBody>
      </p:sp>
      <p:sp>
        <p:nvSpPr>
          <p:cNvPr id="71518" name="Line 2910"/>
          <p:cNvSpPr>
            <a:spLocks noChangeShapeType="1"/>
          </p:cNvSpPr>
          <p:nvPr/>
        </p:nvSpPr>
        <p:spPr bwMode="auto">
          <a:xfrm rot="16200000" flipV="1">
            <a:off x="3701257" y="2386806"/>
            <a:ext cx="1588"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19" name="Line 2911"/>
          <p:cNvSpPr>
            <a:spLocks noChangeShapeType="1"/>
          </p:cNvSpPr>
          <p:nvPr/>
        </p:nvSpPr>
        <p:spPr bwMode="auto">
          <a:xfrm rot="16200000">
            <a:off x="3825876" y="2212975"/>
            <a:ext cx="6191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20" name="Line 2912"/>
          <p:cNvSpPr>
            <a:spLocks noChangeShapeType="1"/>
          </p:cNvSpPr>
          <p:nvPr/>
        </p:nvSpPr>
        <p:spPr bwMode="auto">
          <a:xfrm rot="16200000">
            <a:off x="4008438" y="2386012"/>
            <a:ext cx="1588"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21" name="Line 2913"/>
          <p:cNvSpPr>
            <a:spLocks noChangeShapeType="1"/>
          </p:cNvSpPr>
          <p:nvPr/>
        </p:nvSpPr>
        <p:spPr bwMode="auto">
          <a:xfrm rot="16200000" flipH="1" flipV="1">
            <a:off x="3516313" y="1244600"/>
            <a:ext cx="0" cy="6858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522" name="Line 2914"/>
          <p:cNvSpPr>
            <a:spLocks noChangeShapeType="1"/>
          </p:cNvSpPr>
          <p:nvPr/>
        </p:nvSpPr>
        <p:spPr bwMode="auto">
          <a:xfrm rot="16200000" flipH="1">
            <a:off x="3190081" y="1580357"/>
            <a:ext cx="9525"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23" name="Oval 2915"/>
          <p:cNvSpPr>
            <a:spLocks noChangeArrowheads="1"/>
          </p:cNvSpPr>
          <p:nvPr/>
        </p:nvSpPr>
        <p:spPr bwMode="auto">
          <a:xfrm rot="16200000" flipH="1">
            <a:off x="3173413" y="15557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524" name="Line 2916"/>
          <p:cNvSpPr>
            <a:spLocks noChangeShapeType="1"/>
          </p:cNvSpPr>
          <p:nvPr/>
        </p:nvSpPr>
        <p:spPr bwMode="auto">
          <a:xfrm rot="16200000">
            <a:off x="3563938" y="1882775"/>
            <a:ext cx="5905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71525" name="Group 2917"/>
          <p:cNvGrpSpPr>
            <a:grpSpLocks/>
          </p:cNvGrpSpPr>
          <p:nvPr/>
        </p:nvGrpSpPr>
        <p:grpSpPr bwMode="auto">
          <a:xfrm rot="16200000">
            <a:off x="3394075" y="2149475"/>
            <a:ext cx="228600" cy="381000"/>
            <a:chOff x="3072" y="3744"/>
            <a:chExt cx="144" cy="384"/>
          </a:xfrm>
        </p:grpSpPr>
        <p:sp>
          <p:nvSpPr>
            <p:cNvPr id="71526" name="Rectangle 2918"/>
            <p:cNvSpPr>
              <a:spLocks noChangeArrowheads="1"/>
            </p:cNvSpPr>
            <p:nvPr/>
          </p:nvSpPr>
          <p:spPr bwMode="auto">
            <a:xfrm>
              <a:off x="3072" y="3840"/>
              <a:ext cx="48" cy="192"/>
            </a:xfrm>
            <a:prstGeom prst="rect">
              <a:avLst/>
            </a:prstGeom>
            <a:solidFill>
              <a:srgbClr val="FF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71527" name="AutoShape 2919"/>
            <p:cNvSpPr>
              <a:spLocks noChangeArrowheads="1"/>
            </p:cNvSpPr>
            <p:nvPr/>
          </p:nvSpPr>
          <p:spPr bwMode="auto">
            <a:xfrm rot="5400000">
              <a:off x="2976" y="3888"/>
              <a:ext cx="384" cy="96"/>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rgbClr val="FF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1528" name="Oval 2920"/>
          <p:cNvSpPr>
            <a:spLocks noChangeArrowheads="1"/>
          </p:cNvSpPr>
          <p:nvPr/>
        </p:nvSpPr>
        <p:spPr bwMode="auto">
          <a:xfrm rot="16200000">
            <a:off x="3317875" y="239077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529" name="Line 2921"/>
          <p:cNvSpPr>
            <a:spLocks noChangeShapeType="1"/>
          </p:cNvSpPr>
          <p:nvPr/>
        </p:nvSpPr>
        <p:spPr bwMode="auto">
          <a:xfrm rot="16200000">
            <a:off x="3646488" y="2373312"/>
            <a:ext cx="0" cy="857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530" name="Line 2922"/>
          <p:cNvSpPr>
            <a:spLocks noChangeShapeType="1"/>
          </p:cNvSpPr>
          <p:nvPr/>
        </p:nvSpPr>
        <p:spPr bwMode="auto">
          <a:xfrm rot="16200000" flipV="1">
            <a:off x="2349501" y="1360487"/>
            <a:ext cx="0" cy="2124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531" name="Oval 2923"/>
          <p:cNvSpPr>
            <a:spLocks noChangeArrowheads="1"/>
          </p:cNvSpPr>
          <p:nvPr/>
        </p:nvSpPr>
        <p:spPr bwMode="auto">
          <a:xfrm rot="16200000">
            <a:off x="1287463" y="2393950"/>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532" name="Rectangle 2924"/>
          <p:cNvSpPr>
            <a:spLocks noChangeArrowheads="1"/>
          </p:cNvSpPr>
          <p:nvPr/>
        </p:nvSpPr>
        <p:spPr bwMode="auto">
          <a:xfrm rot="16200000">
            <a:off x="3407569" y="200104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SPK</a:t>
            </a:r>
            <a:endParaRPr lang="en-US" sz="900" b="0"/>
          </a:p>
        </p:txBody>
      </p:sp>
      <p:sp>
        <p:nvSpPr>
          <p:cNvPr id="71533" name="Line 2925"/>
          <p:cNvSpPr>
            <a:spLocks noChangeShapeType="1"/>
          </p:cNvSpPr>
          <p:nvPr/>
        </p:nvSpPr>
        <p:spPr bwMode="auto">
          <a:xfrm rot="16200000" flipV="1">
            <a:off x="4141788" y="4387850"/>
            <a:ext cx="1587"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34" name="Oval 2926"/>
          <p:cNvSpPr>
            <a:spLocks noChangeArrowheads="1"/>
          </p:cNvSpPr>
          <p:nvPr/>
        </p:nvSpPr>
        <p:spPr bwMode="auto">
          <a:xfrm rot="16200000">
            <a:off x="4127500" y="43656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535" name="Oval 2927"/>
          <p:cNvSpPr>
            <a:spLocks noChangeArrowheads="1"/>
          </p:cNvSpPr>
          <p:nvPr/>
        </p:nvSpPr>
        <p:spPr bwMode="auto">
          <a:xfrm rot="16200000">
            <a:off x="4127500" y="43656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536" name="Freeform 2928"/>
          <p:cNvSpPr>
            <a:spLocks/>
          </p:cNvSpPr>
          <p:nvPr/>
        </p:nvSpPr>
        <p:spPr bwMode="auto">
          <a:xfrm rot="16200000">
            <a:off x="4311650" y="4273550"/>
            <a:ext cx="41275" cy="244475"/>
          </a:xfrm>
          <a:custGeom>
            <a:avLst/>
            <a:gdLst>
              <a:gd name="T0" fmla="*/ 13 w 26"/>
              <a:gd name="T1" fmla="*/ 154 h 154"/>
              <a:gd name="T2" fmla="*/ 0 w 26"/>
              <a:gd name="T3" fmla="*/ 141 h 154"/>
              <a:gd name="T4" fmla="*/ 26 w 26"/>
              <a:gd name="T5" fmla="*/ 116 h 154"/>
              <a:gd name="T6" fmla="*/ 0 w 26"/>
              <a:gd name="T7" fmla="*/ 90 h 154"/>
              <a:gd name="T8" fmla="*/ 26 w 26"/>
              <a:gd name="T9" fmla="*/ 64 h 154"/>
              <a:gd name="T10" fmla="*/ 0 w 26"/>
              <a:gd name="T11" fmla="*/ 38 h 154"/>
              <a:gd name="T12" fmla="*/ 26 w 26"/>
              <a:gd name="T13" fmla="*/ 12 h 154"/>
              <a:gd name="T14" fmla="*/ 13 w 26"/>
              <a:gd name="T15" fmla="*/ 0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4">
                <a:moveTo>
                  <a:pt x="13" y="154"/>
                </a:moveTo>
                <a:lnTo>
                  <a:pt x="0" y="141"/>
                </a:lnTo>
                <a:lnTo>
                  <a:pt x="26" y="116"/>
                </a:lnTo>
                <a:lnTo>
                  <a:pt x="0" y="90"/>
                </a:lnTo>
                <a:lnTo>
                  <a:pt x="26" y="64"/>
                </a:lnTo>
                <a:lnTo>
                  <a:pt x="0" y="38"/>
                </a:lnTo>
                <a:lnTo>
                  <a:pt x="26" y="12"/>
                </a:lnTo>
                <a:lnTo>
                  <a:pt x="13"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537" name="Line 2929"/>
          <p:cNvSpPr>
            <a:spLocks noChangeShapeType="1"/>
          </p:cNvSpPr>
          <p:nvPr/>
        </p:nvSpPr>
        <p:spPr bwMode="auto">
          <a:xfrm rot="16200000">
            <a:off x="4484688" y="4362450"/>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38" name="Line 2930"/>
          <p:cNvSpPr>
            <a:spLocks noChangeShapeType="1"/>
          </p:cNvSpPr>
          <p:nvPr/>
        </p:nvSpPr>
        <p:spPr bwMode="auto">
          <a:xfrm rot="16200000" flipV="1">
            <a:off x="4178300" y="4362451"/>
            <a:ext cx="1587"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39" name="Rectangle 2931"/>
          <p:cNvSpPr>
            <a:spLocks noChangeArrowheads="1"/>
          </p:cNvSpPr>
          <p:nvPr/>
        </p:nvSpPr>
        <p:spPr bwMode="auto">
          <a:xfrm rot="16200000">
            <a:off x="4182269" y="417591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R25</a:t>
            </a:r>
            <a:endParaRPr lang="en-US" sz="900" b="0"/>
          </a:p>
        </p:txBody>
      </p:sp>
      <p:sp>
        <p:nvSpPr>
          <p:cNvPr id="71540" name="Rectangle 2932"/>
          <p:cNvSpPr>
            <a:spLocks noChangeArrowheads="1"/>
          </p:cNvSpPr>
          <p:nvPr/>
        </p:nvSpPr>
        <p:spPr bwMode="auto">
          <a:xfrm rot="16200000">
            <a:off x="4285457" y="418544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3k3</a:t>
            </a:r>
            <a:endParaRPr lang="en-US" sz="900" b="0"/>
          </a:p>
        </p:txBody>
      </p:sp>
      <p:sp>
        <p:nvSpPr>
          <p:cNvPr id="71541" name="Oval 2933"/>
          <p:cNvSpPr>
            <a:spLocks noChangeArrowheads="1"/>
          </p:cNvSpPr>
          <p:nvPr/>
        </p:nvSpPr>
        <p:spPr bwMode="auto">
          <a:xfrm rot="16200000">
            <a:off x="4127500" y="52927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542" name="Oval 2934"/>
          <p:cNvSpPr>
            <a:spLocks noChangeArrowheads="1"/>
          </p:cNvSpPr>
          <p:nvPr/>
        </p:nvSpPr>
        <p:spPr bwMode="auto">
          <a:xfrm rot="16200000">
            <a:off x="4127500" y="498792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543" name="Freeform 2935"/>
          <p:cNvSpPr>
            <a:spLocks/>
          </p:cNvSpPr>
          <p:nvPr/>
        </p:nvSpPr>
        <p:spPr bwMode="auto">
          <a:xfrm rot="16200000">
            <a:off x="4311650" y="4889500"/>
            <a:ext cx="41275" cy="244475"/>
          </a:xfrm>
          <a:custGeom>
            <a:avLst/>
            <a:gdLst>
              <a:gd name="T0" fmla="*/ 13 w 26"/>
              <a:gd name="T1" fmla="*/ 154 h 154"/>
              <a:gd name="T2" fmla="*/ 0 w 26"/>
              <a:gd name="T3" fmla="*/ 141 h 154"/>
              <a:gd name="T4" fmla="*/ 26 w 26"/>
              <a:gd name="T5" fmla="*/ 116 h 154"/>
              <a:gd name="T6" fmla="*/ 0 w 26"/>
              <a:gd name="T7" fmla="*/ 90 h 154"/>
              <a:gd name="T8" fmla="*/ 26 w 26"/>
              <a:gd name="T9" fmla="*/ 64 h 154"/>
              <a:gd name="T10" fmla="*/ 0 w 26"/>
              <a:gd name="T11" fmla="*/ 38 h 154"/>
              <a:gd name="T12" fmla="*/ 26 w 26"/>
              <a:gd name="T13" fmla="*/ 12 h 154"/>
              <a:gd name="T14" fmla="*/ 13 w 26"/>
              <a:gd name="T15" fmla="*/ 0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4">
                <a:moveTo>
                  <a:pt x="13" y="154"/>
                </a:moveTo>
                <a:lnTo>
                  <a:pt x="0" y="141"/>
                </a:lnTo>
                <a:lnTo>
                  <a:pt x="26" y="116"/>
                </a:lnTo>
                <a:lnTo>
                  <a:pt x="0" y="90"/>
                </a:lnTo>
                <a:lnTo>
                  <a:pt x="26" y="64"/>
                </a:lnTo>
                <a:lnTo>
                  <a:pt x="0" y="38"/>
                </a:lnTo>
                <a:lnTo>
                  <a:pt x="26" y="12"/>
                </a:lnTo>
                <a:lnTo>
                  <a:pt x="13"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544" name="Line 2936"/>
          <p:cNvSpPr>
            <a:spLocks noChangeShapeType="1"/>
          </p:cNvSpPr>
          <p:nvPr/>
        </p:nvSpPr>
        <p:spPr bwMode="auto">
          <a:xfrm rot="16200000">
            <a:off x="4484688" y="4994275"/>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45" name="Line 2937"/>
          <p:cNvSpPr>
            <a:spLocks noChangeShapeType="1"/>
          </p:cNvSpPr>
          <p:nvPr/>
        </p:nvSpPr>
        <p:spPr bwMode="auto">
          <a:xfrm rot="16200000" flipV="1">
            <a:off x="4178300" y="4991101"/>
            <a:ext cx="1587"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46" name="Rectangle 2938"/>
          <p:cNvSpPr>
            <a:spLocks noChangeArrowheads="1"/>
          </p:cNvSpPr>
          <p:nvPr/>
        </p:nvSpPr>
        <p:spPr bwMode="auto">
          <a:xfrm rot="16200000">
            <a:off x="4182269" y="48045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R24</a:t>
            </a:r>
            <a:endParaRPr lang="en-US" sz="900" b="0"/>
          </a:p>
        </p:txBody>
      </p:sp>
      <p:sp>
        <p:nvSpPr>
          <p:cNvPr id="71547" name="Rectangle 2939"/>
          <p:cNvSpPr>
            <a:spLocks noChangeArrowheads="1"/>
          </p:cNvSpPr>
          <p:nvPr/>
        </p:nvSpPr>
        <p:spPr bwMode="auto">
          <a:xfrm rot="16200000">
            <a:off x="4285457" y="480139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3k9</a:t>
            </a:r>
            <a:endParaRPr lang="en-US" sz="900" b="0"/>
          </a:p>
        </p:txBody>
      </p:sp>
      <p:sp>
        <p:nvSpPr>
          <p:cNvPr id="71548" name="Line 2940"/>
          <p:cNvSpPr>
            <a:spLocks noChangeShapeType="1"/>
          </p:cNvSpPr>
          <p:nvPr/>
        </p:nvSpPr>
        <p:spPr bwMode="auto">
          <a:xfrm rot="16200000" flipV="1">
            <a:off x="4141788" y="5308600"/>
            <a:ext cx="1587"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49" name="Oval 2941"/>
          <p:cNvSpPr>
            <a:spLocks noChangeArrowheads="1"/>
          </p:cNvSpPr>
          <p:nvPr/>
        </p:nvSpPr>
        <p:spPr bwMode="auto">
          <a:xfrm rot="16200000">
            <a:off x="4127500" y="528637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550" name="Oval 2942"/>
          <p:cNvSpPr>
            <a:spLocks noChangeArrowheads="1"/>
          </p:cNvSpPr>
          <p:nvPr/>
        </p:nvSpPr>
        <p:spPr bwMode="auto">
          <a:xfrm rot="16200000">
            <a:off x="4127500" y="5286375"/>
            <a:ext cx="50800" cy="50800"/>
          </a:xfrm>
          <a:prstGeom prst="ellipse">
            <a:avLst/>
          </a:prstGeom>
          <a:solidFill>
            <a:srgbClr val="000000"/>
          </a:solidFill>
          <a:ln w="9525">
            <a:solidFill>
              <a:srgbClr val="000000"/>
            </a:solidFill>
            <a:round/>
            <a:headEnd/>
            <a:tailEnd/>
          </a:ln>
        </p:spPr>
        <p:txBody>
          <a:bodyPr/>
          <a:lstStyle/>
          <a:p>
            <a:endParaRPr lang="en-US"/>
          </a:p>
        </p:txBody>
      </p:sp>
      <p:sp>
        <p:nvSpPr>
          <p:cNvPr id="71551" name="Freeform 2943"/>
          <p:cNvSpPr>
            <a:spLocks/>
          </p:cNvSpPr>
          <p:nvPr/>
        </p:nvSpPr>
        <p:spPr bwMode="auto">
          <a:xfrm rot="16200000">
            <a:off x="4311650" y="5194300"/>
            <a:ext cx="41275" cy="244475"/>
          </a:xfrm>
          <a:custGeom>
            <a:avLst/>
            <a:gdLst>
              <a:gd name="T0" fmla="*/ 13 w 26"/>
              <a:gd name="T1" fmla="*/ 154 h 154"/>
              <a:gd name="T2" fmla="*/ 0 w 26"/>
              <a:gd name="T3" fmla="*/ 141 h 154"/>
              <a:gd name="T4" fmla="*/ 26 w 26"/>
              <a:gd name="T5" fmla="*/ 116 h 154"/>
              <a:gd name="T6" fmla="*/ 0 w 26"/>
              <a:gd name="T7" fmla="*/ 90 h 154"/>
              <a:gd name="T8" fmla="*/ 26 w 26"/>
              <a:gd name="T9" fmla="*/ 64 h 154"/>
              <a:gd name="T10" fmla="*/ 0 w 26"/>
              <a:gd name="T11" fmla="*/ 38 h 154"/>
              <a:gd name="T12" fmla="*/ 26 w 26"/>
              <a:gd name="T13" fmla="*/ 12 h 154"/>
              <a:gd name="T14" fmla="*/ 13 w 26"/>
              <a:gd name="T15" fmla="*/ 0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4">
                <a:moveTo>
                  <a:pt x="13" y="154"/>
                </a:moveTo>
                <a:lnTo>
                  <a:pt x="0" y="141"/>
                </a:lnTo>
                <a:lnTo>
                  <a:pt x="26" y="116"/>
                </a:lnTo>
                <a:lnTo>
                  <a:pt x="0" y="90"/>
                </a:lnTo>
                <a:lnTo>
                  <a:pt x="26" y="64"/>
                </a:lnTo>
                <a:lnTo>
                  <a:pt x="0" y="38"/>
                </a:lnTo>
                <a:lnTo>
                  <a:pt x="26" y="12"/>
                </a:lnTo>
                <a:lnTo>
                  <a:pt x="13"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552" name="Line 2944"/>
          <p:cNvSpPr>
            <a:spLocks noChangeShapeType="1"/>
          </p:cNvSpPr>
          <p:nvPr/>
        </p:nvSpPr>
        <p:spPr bwMode="auto">
          <a:xfrm rot="16200000">
            <a:off x="4484688" y="5295900"/>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53" name="Line 2945"/>
          <p:cNvSpPr>
            <a:spLocks noChangeShapeType="1"/>
          </p:cNvSpPr>
          <p:nvPr/>
        </p:nvSpPr>
        <p:spPr bwMode="auto">
          <a:xfrm rot="16200000" flipV="1">
            <a:off x="4178300" y="5283201"/>
            <a:ext cx="1587" cy="61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54" name="Rectangle 2946"/>
          <p:cNvSpPr>
            <a:spLocks noChangeArrowheads="1"/>
          </p:cNvSpPr>
          <p:nvPr/>
        </p:nvSpPr>
        <p:spPr bwMode="auto">
          <a:xfrm rot="16200000">
            <a:off x="4182269" y="50966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R17</a:t>
            </a:r>
            <a:endParaRPr lang="en-US" sz="1800" b="0"/>
          </a:p>
        </p:txBody>
      </p:sp>
      <p:sp>
        <p:nvSpPr>
          <p:cNvPr id="71555" name="Rectangle 2947"/>
          <p:cNvSpPr>
            <a:spLocks noChangeArrowheads="1"/>
          </p:cNvSpPr>
          <p:nvPr/>
        </p:nvSpPr>
        <p:spPr bwMode="auto">
          <a:xfrm rot="16200000">
            <a:off x="4285457" y="5106194"/>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ea typeface="MS PGothic" pitchFamily="34" charset="-128"/>
              </a:rPr>
              <a:t>4k7</a:t>
            </a:r>
            <a:endParaRPr lang="en-US" sz="1800" b="0"/>
          </a:p>
        </p:txBody>
      </p:sp>
      <p:sp>
        <p:nvSpPr>
          <p:cNvPr id="71556" name="Line 2948"/>
          <p:cNvSpPr>
            <a:spLocks noChangeShapeType="1"/>
          </p:cNvSpPr>
          <p:nvPr/>
        </p:nvSpPr>
        <p:spPr bwMode="auto">
          <a:xfrm rot="16200000">
            <a:off x="3706813" y="4846638"/>
            <a:ext cx="9017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557" name="Oval 2949"/>
          <p:cNvSpPr>
            <a:spLocks noChangeArrowheads="1"/>
          </p:cNvSpPr>
          <p:nvPr/>
        </p:nvSpPr>
        <p:spPr bwMode="auto">
          <a:xfrm rot="16200000">
            <a:off x="3339307" y="6777831"/>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71558" name="Oval 2950"/>
          <p:cNvSpPr>
            <a:spLocks noChangeArrowheads="1"/>
          </p:cNvSpPr>
          <p:nvPr/>
        </p:nvSpPr>
        <p:spPr bwMode="auto">
          <a:xfrm rot="16200000">
            <a:off x="2971007" y="6777831"/>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71559" name="Oval 2951"/>
          <p:cNvSpPr>
            <a:spLocks noChangeArrowheads="1"/>
          </p:cNvSpPr>
          <p:nvPr/>
        </p:nvSpPr>
        <p:spPr bwMode="auto">
          <a:xfrm rot="16200000">
            <a:off x="3339307" y="6777831"/>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71560" name="Freeform 2952"/>
          <p:cNvSpPr>
            <a:spLocks/>
          </p:cNvSpPr>
          <p:nvPr/>
        </p:nvSpPr>
        <p:spPr bwMode="auto">
          <a:xfrm rot="16200000">
            <a:off x="3155156" y="6685757"/>
            <a:ext cx="41275" cy="246062"/>
          </a:xfrm>
          <a:custGeom>
            <a:avLst/>
            <a:gdLst>
              <a:gd name="T0" fmla="*/ 13 w 26"/>
              <a:gd name="T1" fmla="*/ 155 h 155"/>
              <a:gd name="T2" fmla="*/ 0 w 26"/>
              <a:gd name="T3" fmla="*/ 142 h 155"/>
              <a:gd name="T4" fmla="*/ 26 w 26"/>
              <a:gd name="T5" fmla="*/ 116 h 155"/>
              <a:gd name="T6" fmla="*/ 0 w 26"/>
              <a:gd name="T7" fmla="*/ 90 h 155"/>
              <a:gd name="T8" fmla="*/ 26 w 26"/>
              <a:gd name="T9" fmla="*/ 64 h 155"/>
              <a:gd name="T10" fmla="*/ 0 w 26"/>
              <a:gd name="T11" fmla="*/ 39 h 155"/>
              <a:gd name="T12" fmla="*/ 26 w 26"/>
              <a:gd name="T13" fmla="*/ 13 h 155"/>
              <a:gd name="T14" fmla="*/ 13 w 26"/>
              <a:gd name="T15" fmla="*/ 0 h 1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5">
                <a:moveTo>
                  <a:pt x="13" y="155"/>
                </a:moveTo>
                <a:lnTo>
                  <a:pt x="0" y="142"/>
                </a:lnTo>
                <a:lnTo>
                  <a:pt x="26" y="116"/>
                </a:lnTo>
                <a:lnTo>
                  <a:pt x="0" y="90"/>
                </a:lnTo>
                <a:lnTo>
                  <a:pt x="26" y="64"/>
                </a:lnTo>
                <a:lnTo>
                  <a:pt x="0" y="39"/>
                </a:lnTo>
                <a:lnTo>
                  <a:pt x="26" y="13"/>
                </a:lnTo>
                <a:lnTo>
                  <a:pt x="13"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561" name="Line 2953"/>
          <p:cNvSpPr>
            <a:spLocks noChangeShapeType="1"/>
          </p:cNvSpPr>
          <p:nvPr/>
        </p:nvSpPr>
        <p:spPr bwMode="auto">
          <a:xfrm rot="16200000">
            <a:off x="3328194" y="6776244"/>
            <a:ext cx="1587"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62" name="Line 2954"/>
          <p:cNvSpPr>
            <a:spLocks noChangeShapeType="1"/>
          </p:cNvSpPr>
          <p:nvPr/>
        </p:nvSpPr>
        <p:spPr bwMode="auto">
          <a:xfrm rot="16200000" flipV="1">
            <a:off x="3021013" y="6775450"/>
            <a:ext cx="1587"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63" name="Rectangle 2955"/>
          <p:cNvSpPr>
            <a:spLocks noChangeArrowheads="1"/>
          </p:cNvSpPr>
          <p:nvPr/>
        </p:nvSpPr>
        <p:spPr bwMode="auto">
          <a:xfrm rot="16200000">
            <a:off x="2988469" y="65825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R12</a:t>
            </a:r>
            <a:endParaRPr lang="en-US" sz="900" b="0"/>
          </a:p>
        </p:txBody>
      </p:sp>
      <p:sp>
        <p:nvSpPr>
          <p:cNvPr id="71564" name="Rectangle 2956"/>
          <p:cNvSpPr>
            <a:spLocks noChangeArrowheads="1"/>
          </p:cNvSpPr>
          <p:nvPr/>
        </p:nvSpPr>
        <p:spPr bwMode="auto">
          <a:xfrm rot="16200000">
            <a:off x="3080544" y="6582569"/>
            <a:ext cx="204787"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ja-JP" sz="900" b="0">
                <a:solidFill>
                  <a:srgbClr val="000000"/>
                </a:solidFill>
                <a:latin typeface="Courier New" pitchFamily="49" charset="0"/>
                <a:ea typeface="MS PGothic" pitchFamily="34" charset="-128"/>
              </a:rPr>
              <a:t>1</a:t>
            </a:r>
            <a:r>
              <a:rPr lang="en-US" sz="900" b="0">
                <a:solidFill>
                  <a:srgbClr val="000000"/>
                </a:solidFill>
                <a:latin typeface="Courier New" pitchFamily="49" charset="0"/>
              </a:rPr>
              <a:t>0k</a:t>
            </a:r>
            <a:endParaRPr lang="en-US" sz="900" b="0"/>
          </a:p>
        </p:txBody>
      </p:sp>
      <p:sp>
        <p:nvSpPr>
          <p:cNvPr id="71565" name="Line 2957"/>
          <p:cNvSpPr>
            <a:spLocks noChangeShapeType="1"/>
          </p:cNvSpPr>
          <p:nvPr/>
        </p:nvSpPr>
        <p:spPr bwMode="auto">
          <a:xfrm rot="16200000" flipH="1">
            <a:off x="2196306" y="5193507"/>
            <a:ext cx="3571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566" name="Line 2958"/>
          <p:cNvSpPr>
            <a:spLocks noChangeShapeType="1"/>
          </p:cNvSpPr>
          <p:nvPr/>
        </p:nvSpPr>
        <p:spPr bwMode="auto">
          <a:xfrm rot="16200000">
            <a:off x="2239169" y="4674394"/>
            <a:ext cx="2809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567" name="Line 2959"/>
          <p:cNvSpPr>
            <a:spLocks noChangeShapeType="1"/>
          </p:cNvSpPr>
          <p:nvPr/>
        </p:nvSpPr>
        <p:spPr bwMode="auto">
          <a:xfrm rot="16200000" flipV="1">
            <a:off x="2598738" y="4316413"/>
            <a:ext cx="0" cy="4381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568" name="Oval 2960"/>
          <p:cNvSpPr>
            <a:spLocks noChangeArrowheads="1"/>
          </p:cNvSpPr>
          <p:nvPr/>
        </p:nvSpPr>
        <p:spPr bwMode="auto">
          <a:xfrm rot="21600000">
            <a:off x="2346325" y="5343525"/>
            <a:ext cx="52388" cy="52388"/>
          </a:xfrm>
          <a:prstGeom prst="ellipse">
            <a:avLst/>
          </a:prstGeom>
          <a:solidFill>
            <a:srgbClr val="000000"/>
          </a:solidFill>
          <a:ln w="11113">
            <a:solidFill>
              <a:srgbClr val="000000"/>
            </a:solidFill>
            <a:round/>
            <a:headEnd/>
            <a:tailEnd/>
          </a:ln>
        </p:spPr>
        <p:txBody>
          <a:bodyPr/>
          <a:lstStyle/>
          <a:p>
            <a:endParaRPr lang="en-US"/>
          </a:p>
        </p:txBody>
      </p:sp>
      <p:sp>
        <p:nvSpPr>
          <p:cNvPr id="71569" name="Line 2961"/>
          <p:cNvSpPr>
            <a:spLocks noChangeShapeType="1"/>
          </p:cNvSpPr>
          <p:nvPr/>
        </p:nvSpPr>
        <p:spPr bwMode="auto">
          <a:xfrm rot="16200000" flipV="1">
            <a:off x="2907506" y="7090570"/>
            <a:ext cx="3175" cy="1444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70" name="Oval 2962"/>
          <p:cNvSpPr>
            <a:spLocks noChangeArrowheads="1"/>
          </p:cNvSpPr>
          <p:nvPr/>
        </p:nvSpPr>
        <p:spPr bwMode="auto">
          <a:xfrm rot="16200000">
            <a:off x="2971007" y="7131844"/>
            <a:ext cx="50800" cy="52387"/>
          </a:xfrm>
          <a:prstGeom prst="ellipse">
            <a:avLst/>
          </a:prstGeom>
          <a:solidFill>
            <a:srgbClr val="000000"/>
          </a:solidFill>
          <a:ln w="9525">
            <a:solidFill>
              <a:srgbClr val="000000"/>
            </a:solidFill>
            <a:round/>
            <a:headEnd/>
            <a:tailEnd/>
          </a:ln>
        </p:spPr>
        <p:txBody>
          <a:bodyPr/>
          <a:lstStyle/>
          <a:p>
            <a:endParaRPr lang="en-US"/>
          </a:p>
        </p:txBody>
      </p:sp>
      <p:sp>
        <p:nvSpPr>
          <p:cNvPr id="71571" name="Line 2963"/>
          <p:cNvSpPr>
            <a:spLocks noChangeShapeType="1"/>
          </p:cNvSpPr>
          <p:nvPr/>
        </p:nvSpPr>
        <p:spPr bwMode="auto">
          <a:xfrm rot="16200000">
            <a:off x="3033712" y="7161213"/>
            <a:ext cx="163513"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72" name="Line 2964"/>
          <p:cNvSpPr>
            <a:spLocks noChangeShapeType="1"/>
          </p:cNvSpPr>
          <p:nvPr/>
        </p:nvSpPr>
        <p:spPr bwMode="auto">
          <a:xfrm rot="16200000">
            <a:off x="2971800" y="7161213"/>
            <a:ext cx="163513"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73" name="Line 2965"/>
          <p:cNvSpPr>
            <a:spLocks noChangeShapeType="1"/>
          </p:cNvSpPr>
          <p:nvPr/>
        </p:nvSpPr>
        <p:spPr bwMode="auto">
          <a:xfrm rot="16200000">
            <a:off x="3144044" y="7130256"/>
            <a:ext cx="1588" cy="603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74" name="Line 2966"/>
          <p:cNvSpPr>
            <a:spLocks noChangeShapeType="1"/>
          </p:cNvSpPr>
          <p:nvPr/>
        </p:nvSpPr>
        <p:spPr bwMode="auto">
          <a:xfrm rot="16200000" flipV="1">
            <a:off x="3021013" y="7129462"/>
            <a:ext cx="1588" cy="619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75" name="Rectangle 2967"/>
          <p:cNvSpPr>
            <a:spLocks noChangeArrowheads="1"/>
          </p:cNvSpPr>
          <p:nvPr/>
        </p:nvSpPr>
        <p:spPr bwMode="auto">
          <a:xfrm rot="16200000">
            <a:off x="2868613" y="6919913"/>
            <a:ext cx="13652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C1</a:t>
            </a:r>
            <a:endParaRPr lang="en-US" sz="900" b="0"/>
          </a:p>
        </p:txBody>
      </p:sp>
      <p:sp>
        <p:nvSpPr>
          <p:cNvPr id="71576" name="Rectangle 2968"/>
          <p:cNvSpPr>
            <a:spLocks noChangeArrowheads="1"/>
          </p:cNvSpPr>
          <p:nvPr/>
        </p:nvSpPr>
        <p:spPr bwMode="auto">
          <a:xfrm rot="16200000">
            <a:off x="2947194" y="6904831"/>
            <a:ext cx="2047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900" b="0">
                <a:solidFill>
                  <a:srgbClr val="000000"/>
                </a:solidFill>
                <a:latin typeface="Courier New" pitchFamily="49" charset="0"/>
              </a:rPr>
              <a:t>1uF</a:t>
            </a:r>
            <a:endParaRPr lang="en-US" sz="900" b="0"/>
          </a:p>
        </p:txBody>
      </p:sp>
      <p:sp>
        <p:nvSpPr>
          <p:cNvPr id="71577" name="Oval 2969"/>
          <p:cNvSpPr>
            <a:spLocks noChangeArrowheads="1"/>
          </p:cNvSpPr>
          <p:nvPr/>
        </p:nvSpPr>
        <p:spPr bwMode="auto">
          <a:xfrm rot="16200000">
            <a:off x="2820194" y="7279482"/>
            <a:ext cx="50800" cy="49212"/>
          </a:xfrm>
          <a:prstGeom prst="ellipse">
            <a:avLst/>
          </a:prstGeom>
          <a:solidFill>
            <a:srgbClr val="000000"/>
          </a:solidFill>
          <a:ln w="11113">
            <a:solidFill>
              <a:srgbClr val="000000"/>
            </a:solidFill>
            <a:round/>
            <a:headEnd/>
            <a:tailEnd/>
          </a:ln>
        </p:spPr>
        <p:txBody>
          <a:bodyPr/>
          <a:lstStyle/>
          <a:p>
            <a:endParaRPr lang="en-US"/>
          </a:p>
        </p:txBody>
      </p:sp>
      <p:sp>
        <p:nvSpPr>
          <p:cNvPr id="71578" name="Oval 2970"/>
          <p:cNvSpPr>
            <a:spLocks noChangeArrowheads="1"/>
          </p:cNvSpPr>
          <p:nvPr/>
        </p:nvSpPr>
        <p:spPr bwMode="auto">
          <a:xfrm rot="16200000">
            <a:off x="3157538" y="7132638"/>
            <a:ext cx="52387" cy="52387"/>
          </a:xfrm>
          <a:prstGeom prst="ellipse">
            <a:avLst/>
          </a:prstGeom>
          <a:solidFill>
            <a:srgbClr val="000000"/>
          </a:solidFill>
          <a:ln w="11113">
            <a:solidFill>
              <a:srgbClr val="000000"/>
            </a:solidFill>
            <a:round/>
            <a:headEnd/>
            <a:tailEnd/>
          </a:ln>
        </p:spPr>
        <p:txBody>
          <a:bodyPr/>
          <a:lstStyle/>
          <a:p>
            <a:endParaRPr lang="en-US"/>
          </a:p>
        </p:txBody>
      </p:sp>
      <p:sp>
        <p:nvSpPr>
          <p:cNvPr id="71579" name="Oval 2971"/>
          <p:cNvSpPr>
            <a:spLocks noChangeArrowheads="1"/>
          </p:cNvSpPr>
          <p:nvPr/>
        </p:nvSpPr>
        <p:spPr bwMode="auto">
          <a:xfrm rot="16200000">
            <a:off x="2818607" y="7135018"/>
            <a:ext cx="50800" cy="49213"/>
          </a:xfrm>
          <a:prstGeom prst="ellipse">
            <a:avLst/>
          </a:prstGeom>
          <a:solidFill>
            <a:srgbClr val="000000"/>
          </a:solidFill>
          <a:ln w="11113">
            <a:solidFill>
              <a:srgbClr val="000000"/>
            </a:solidFill>
            <a:round/>
            <a:headEnd/>
            <a:tailEnd/>
          </a:ln>
        </p:spPr>
        <p:txBody>
          <a:bodyPr/>
          <a:lstStyle/>
          <a:p>
            <a:endParaRPr lang="en-US"/>
          </a:p>
        </p:txBody>
      </p:sp>
      <p:sp>
        <p:nvSpPr>
          <p:cNvPr id="71580" name="Freeform 2972"/>
          <p:cNvSpPr>
            <a:spLocks/>
          </p:cNvSpPr>
          <p:nvPr/>
        </p:nvSpPr>
        <p:spPr bwMode="auto">
          <a:xfrm rot="16200000">
            <a:off x="3573463" y="7600950"/>
            <a:ext cx="317500" cy="1139825"/>
          </a:xfrm>
          <a:custGeom>
            <a:avLst/>
            <a:gdLst>
              <a:gd name="T0" fmla="*/ 0 w 200"/>
              <a:gd name="T1" fmla="*/ 0 h 718"/>
              <a:gd name="T2" fmla="*/ 200 w 200"/>
              <a:gd name="T3" fmla="*/ 0 h 718"/>
              <a:gd name="T4" fmla="*/ 200 w 200"/>
              <a:gd name="T5" fmla="*/ 718 h 718"/>
            </a:gdLst>
            <a:ahLst/>
            <a:cxnLst>
              <a:cxn ang="0">
                <a:pos x="T0" y="T1"/>
              </a:cxn>
              <a:cxn ang="0">
                <a:pos x="T2" y="T3"/>
              </a:cxn>
              <a:cxn ang="0">
                <a:pos x="T4" y="T5"/>
              </a:cxn>
            </a:cxnLst>
            <a:rect l="0" t="0" r="r" b="b"/>
            <a:pathLst>
              <a:path w="200" h="718">
                <a:moveTo>
                  <a:pt x="0" y="0"/>
                </a:moveTo>
                <a:lnTo>
                  <a:pt x="200" y="0"/>
                </a:lnTo>
                <a:lnTo>
                  <a:pt x="200" y="718"/>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581" name="Oval 2973"/>
          <p:cNvSpPr>
            <a:spLocks noChangeArrowheads="1"/>
          </p:cNvSpPr>
          <p:nvPr/>
        </p:nvSpPr>
        <p:spPr bwMode="auto">
          <a:xfrm rot="16200000">
            <a:off x="4265613" y="7983538"/>
            <a:ext cx="50800" cy="50800"/>
          </a:xfrm>
          <a:prstGeom prst="ellipse">
            <a:avLst/>
          </a:prstGeom>
          <a:solidFill>
            <a:srgbClr val="000000"/>
          </a:solidFill>
          <a:ln w="12700">
            <a:solidFill>
              <a:srgbClr val="000000"/>
            </a:solidFill>
            <a:round/>
            <a:headEnd/>
            <a:tailEnd/>
          </a:ln>
        </p:spPr>
        <p:txBody>
          <a:bodyPr/>
          <a:lstStyle/>
          <a:p>
            <a:endParaRPr lang="en-US"/>
          </a:p>
        </p:txBody>
      </p:sp>
      <p:sp>
        <p:nvSpPr>
          <p:cNvPr id="71582" name="Oval 2974"/>
          <p:cNvSpPr>
            <a:spLocks noChangeArrowheads="1"/>
          </p:cNvSpPr>
          <p:nvPr/>
        </p:nvSpPr>
        <p:spPr bwMode="auto">
          <a:xfrm rot="16200000">
            <a:off x="3149600" y="7807325"/>
            <a:ext cx="50800" cy="50800"/>
          </a:xfrm>
          <a:prstGeom prst="ellipse">
            <a:avLst/>
          </a:prstGeom>
          <a:solidFill>
            <a:srgbClr val="000000"/>
          </a:solidFill>
          <a:ln w="12700">
            <a:solidFill>
              <a:srgbClr val="000000"/>
            </a:solidFill>
            <a:round/>
            <a:headEnd/>
            <a:tailEnd/>
          </a:ln>
        </p:spPr>
        <p:txBody>
          <a:bodyPr/>
          <a:lstStyle/>
          <a:p>
            <a:endParaRPr lang="en-US"/>
          </a:p>
        </p:txBody>
      </p:sp>
      <p:sp>
        <p:nvSpPr>
          <p:cNvPr id="71583" name="Oval 2975"/>
          <p:cNvSpPr>
            <a:spLocks noChangeArrowheads="1"/>
          </p:cNvSpPr>
          <p:nvPr/>
        </p:nvSpPr>
        <p:spPr bwMode="auto">
          <a:xfrm rot="32400000">
            <a:off x="4964113" y="5457825"/>
            <a:ext cx="50800" cy="50800"/>
          </a:xfrm>
          <a:prstGeom prst="ellipse">
            <a:avLst/>
          </a:prstGeom>
          <a:solidFill>
            <a:srgbClr val="000000"/>
          </a:solidFill>
          <a:ln w="11113">
            <a:solidFill>
              <a:srgbClr val="000000"/>
            </a:solidFill>
            <a:round/>
            <a:headEnd/>
            <a:tailEnd/>
          </a:ln>
        </p:spPr>
        <p:txBody>
          <a:bodyPr/>
          <a:lstStyle/>
          <a:p>
            <a:endParaRPr lang="en-US"/>
          </a:p>
        </p:txBody>
      </p:sp>
      <p:sp>
        <p:nvSpPr>
          <p:cNvPr id="71584" name="Freeform 2976"/>
          <p:cNvSpPr>
            <a:spLocks/>
          </p:cNvSpPr>
          <p:nvPr/>
        </p:nvSpPr>
        <p:spPr bwMode="auto">
          <a:xfrm rot="32400000">
            <a:off x="5057775" y="5456238"/>
            <a:ext cx="60325" cy="61912"/>
          </a:xfrm>
          <a:custGeom>
            <a:avLst/>
            <a:gdLst>
              <a:gd name="T0" fmla="*/ 0 w 41"/>
              <a:gd name="T1" fmla="*/ 0 h 42"/>
              <a:gd name="T2" fmla="*/ 20 w 41"/>
              <a:gd name="T3" fmla="*/ 0 h 42"/>
              <a:gd name="T4" fmla="*/ 41 w 41"/>
              <a:gd name="T5" fmla="*/ 21 h 42"/>
              <a:gd name="T6" fmla="*/ 20 w 41"/>
              <a:gd name="T7" fmla="*/ 42 h 42"/>
              <a:gd name="T8" fmla="*/ 0 w 41"/>
              <a:gd name="T9" fmla="*/ 42 h 42"/>
              <a:gd name="T10" fmla="*/ 0 w 41"/>
              <a:gd name="T11" fmla="*/ 0 h 42"/>
            </a:gdLst>
            <a:ahLst/>
            <a:cxnLst>
              <a:cxn ang="0">
                <a:pos x="T0" y="T1"/>
              </a:cxn>
              <a:cxn ang="0">
                <a:pos x="T2" y="T3"/>
              </a:cxn>
              <a:cxn ang="0">
                <a:pos x="T4" y="T5"/>
              </a:cxn>
              <a:cxn ang="0">
                <a:pos x="T6" y="T7"/>
              </a:cxn>
              <a:cxn ang="0">
                <a:pos x="T8" y="T9"/>
              </a:cxn>
              <a:cxn ang="0">
                <a:pos x="T10" y="T11"/>
              </a:cxn>
            </a:cxnLst>
            <a:rect l="0" t="0" r="r" b="b"/>
            <a:pathLst>
              <a:path w="41" h="42">
                <a:moveTo>
                  <a:pt x="0" y="0"/>
                </a:moveTo>
                <a:lnTo>
                  <a:pt x="20" y="0"/>
                </a:lnTo>
                <a:lnTo>
                  <a:pt x="41" y="21"/>
                </a:lnTo>
                <a:lnTo>
                  <a:pt x="20" y="42"/>
                </a:lnTo>
                <a:lnTo>
                  <a:pt x="0" y="42"/>
                </a:lnTo>
                <a:lnTo>
                  <a:pt x="0" y="0"/>
                </a:lnTo>
                <a:close/>
              </a:path>
            </a:pathLst>
          </a:custGeom>
          <a:solidFill>
            <a:srgbClr val="FF6600"/>
          </a:solidFill>
          <a:ln w="11113">
            <a:solidFill>
              <a:srgbClr val="000000"/>
            </a:solidFill>
            <a:prstDash val="solid"/>
            <a:round/>
            <a:headEnd/>
            <a:tailEnd/>
          </a:ln>
        </p:spPr>
        <p:txBody>
          <a:bodyPr/>
          <a:lstStyle/>
          <a:p>
            <a:endParaRPr lang="en-US"/>
          </a:p>
        </p:txBody>
      </p:sp>
      <p:sp>
        <p:nvSpPr>
          <p:cNvPr id="71585" name="Rectangle 2977"/>
          <p:cNvSpPr>
            <a:spLocks noChangeArrowheads="1"/>
          </p:cNvSpPr>
          <p:nvPr/>
        </p:nvSpPr>
        <p:spPr bwMode="auto">
          <a:xfrm rot="32400000">
            <a:off x="5154613" y="5407025"/>
            <a:ext cx="2286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b="0">
                <a:solidFill>
                  <a:srgbClr val="000000"/>
                </a:solidFill>
                <a:latin typeface="Courier New" pitchFamily="49" charset="0"/>
              </a:rPr>
              <a:t>P</a:t>
            </a:r>
            <a:r>
              <a:rPr lang="en-US" altLang="ja-JP" sz="1000" b="0">
                <a:solidFill>
                  <a:srgbClr val="000000"/>
                </a:solidFill>
                <a:latin typeface="Courier New" pitchFamily="49" charset="0"/>
                <a:ea typeface="MS PGothic" pitchFamily="34" charset="-128"/>
              </a:rPr>
              <a:t>C</a:t>
            </a:r>
            <a:r>
              <a:rPr lang="en-US" sz="1000" b="0">
                <a:solidFill>
                  <a:srgbClr val="000000"/>
                </a:solidFill>
                <a:latin typeface="Courier New" pitchFamily="49" charset="0"/>
              </a:rPr>
              <a:t>0</a:t>
            </a:r>
            <a:endParaRPr lang="en-US" sz="1000" b="0"/>
          </a:p>
        </p:txBody>
      </p:sp>
      <p:sp>
        <p:nvSpPr>
          <p:cNvPr id="71586" name="Line 2978"/>
          <p:cNvSpPr>
            <a:spLocks noChangeShapeType="1"/>
          </p:cNvSpPr>
          <p:nvPr/>
        </p:nvSpPr>
        <p:spPr bwMode="auto">
          <a:xfrm rot="32400000">
            <a:off x="4994275" y="5484813"/>
            <a:ext cx="63500"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587" name="Line 2979"/>
          <p:cNvSpPr>
            <a:spLocks noChangeShapeType="1"/>
          </p:cNvSpPr>
          <p:nvPr/>
        </p:nvSpPr>
        <p:spPr bwMode="auto">
          <a:xfrm rot="16200000" flipV="1">
            <a:off x="4468813" y="4979987"/>
            <a:ext cx="0" cy="1019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588" name="Line 2980"/>
          <p:cNvSpPr>
            <a:spLocks noChangeShapeType="1"/>
          </p:cNvSpPr>
          <p:nvPr/>
        </p:nvSpPr>
        <p:spPr bwMode="auto">
          <a:xfrm rot="16200000">
            <a:off x="3875881" y="5395119"/>
            <a:ext cx="1730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2"/>
          <p:cNvSpPr>
            <a:spLocks noGrp="1" noChangeArrowheads="1"/>
          </p:cNvSpPr>
          <p:nvPr>
            <p:ph type="title"/>
          </p:nvPr>
        </p:nvSpPr>
        <p:spPr>
          <a:xfrm>
            <a:off x="381000" y="381000"/>
            <a:ext cx="6172200" cy="1524000"/>
          </a:xfrm>
        </p:spPr>
        <p:txBody>
          <a:bodyPr/>
          <a:lstStyle/>
          <a:p>
            <a:r>
              <a:rPr lang="en-US"/>
              <a:t>5.1  Software Flowchart</a:t>
            </a:r>
          </a:p>
        </p:txBody>
      </p:sp>
      <p:sp>
        <p:nvSpPr>
          <p:cNvPr id="8195" name="Rectangle 3"/>
          <p:cNvSpPr>
            <a:spLocks noGrp="1" noChangeArrowheads="1"/>
          </p:cNvSpPr>
          <p:nvPr>
            <p:ph type="body" sz="half" idx="1"/>
          </p:nvPr>
        </p:nvSpPr>
        <p:spPr>
          <a:xfrm>
            <a:off x="342900" y="2133600"/>
            <a:ext cx="6057900" cy="6034088"/>
          </a:xfrm>
        </p:spPr>
        <p:txBody>
          <a:bodyPr/>
          <a:lstStyle/>
          <a:p>
            <a:pPr marL="0" indent="0">
              <a:lnSpc>
                <a:spcPct val="80000"/>
              </a:lnSpc>
              <a:buFontTx/>
              <a:buNone/>
            </a:pPr>
            <a:r>
              <a:rPr lang="en-US" sz="1800"/>
              <a:t>Due to the complexity of the software flowchart, there will be several pages devoted to the flowchart, along with labels and wireless connectors to avoid confusion between different pages.</a:t>
            </a:r>
          </a:p>
          <a:p>
            <a:pPr marL="0" indent="0">
              <a:lnSpc>
                <a:spcPct val="80000"/>
              </a:lnSpc>
              <a:buFontTx/>
              <a:buNone/>
            </a:pPr>
            <a:endParaRPr lang="en-US" sz="1800"/>
          </a:p>
          <a:p>
            <a:pPr marL="0" indent="0">
              <a:lnSpc>
                <a:spcPct val="80000"/>
              </a:lnSpc>
              <a:buFontTx/>
              <a:buNone/>
            </a:pPr>
            <a:r>
              <a:rPr lang="en-US" sz="1400"/>
              <a:t>Notes:</a:t>
            </a:r>
          </a:p>
          <a:p>
            <a:pPr marL="0" indent="0">
              <a:lnSpc>
                <a:spcPct val="80000"/>
              </a:lnSpc>
              <a:buFontTx/>
              <a:buNone/>
            </a:pPr>
            <a:r>
              <a:rPr lang="en-US" sz="1400"/>
              <a:t>-IR IN is normally 1, but becomes 0 when it receives an IR signal</a:t>
            </a:r>
          </a:p>
          <a:p>
            <a:pPr marL="0" indent="0">
              <a:lnSpc>
                <a:spcPct val="80000"/>
              </a:lnSpc>
              <a:buFontTx/>
              <a:buNone/>
            </a:pPr>
            <a:r>
              <a:rPr lang="en-US" sz="1400"/>
              <a:t>-The controllable RGB LED is turned on by outputting a 0</a:t>
            </a:r>
          </a:p>
          <a:p>
            <a:pPr marL="0" indent="0">
              <a:lnSpc>
                <a:spcPct val="80000"/>
              </a:lnSpc>
              <a:buFontTx/>
              <a:buNone/>
            </a:pPr>
            <a:r>
              <a:rPr lang="en-US" sz="1400"/>
              <a:t>-The ports designated to IR, RGB, and UV LED’s are normally inputs, unless a computer controlled output is neede.</a:t>
            </a:r>
          </a:p>
          <a:p>
            <a:pPr marL="0" indent="0">
              <a:lnSpc>
                <a:spcPct val="80000"/>
              </a:lnSpc>
              <a:buFontTx/>
              <a:buNone/>
            </a:pPr>
            <a:r>
              <a:rPr lang="en-US" sz="1400"/>
              <a:t>-Initialization should set WDT to ~.1s; I/O ports (see 4.2)</a:t>
            </a:r>
          </a:p>
          <a:p>
            <a:pPr marL="0" indent="0">
              <a:lnSpc>
                <a:spcPct val="80000"/>
              </a:lnSpc>
              <a:buFontTx/>
              <a:buNone/>
            </a:pPr>
            <a:r>
              <a:rPr lang="en-US" sz="1400"/>
              <a:t>-A set bit command, such as “set Wbit”, will set or clear every bit of the register, so that only one bit may be set at any time.</a:t>
            </a:r>
          </a:p>
          <a:p>
            <a:pPr marL="0" indent="0">
              <a:lnSpc>
                <a:spcPct val="80000"/>
              </a:lnSpc>
              <a:buFontTx/>
              <a:buChar char="-"/>
            </a:pPr>
            <a:r>
              <a:rPr lang="en-US" sz="1400"/>
              <a:t>SW is the main switch</a:t>
            </a:r>
          </a:p>
          <a:p>
            <a:pPr marL="0" indent="0">
              <a:lnSpc>
                <a:spcPct val="80000"/>
              </a:lnSpc>
              <a:buFontTx/>
              <a:buChar char="-"/>
            </a:pPr>
            <a:r>
              <a:rPr lang="en-US" sz="1400"/>
              <a:t>IRS is the IR switch</a:t>
            </a:r>
          </a:p>
          <a:p>
            <a:pPr marL="0" indent="0">
              <a:lnSpc>
                <a:spcPct val="80000"/>
              </a:lnSpc>
              <a:buFontTx/>
              <a:buChar char="-"/>
            </a:pPr>
            <a:r>
              <a:rPr lang="en-US" sz="1400"/>
              <a:t>UVS is the UV switch</a:t>
            </a:r>
          </a:p>
          <a:p>
            <a:pPr marL="0" indent="0">
              <a:lnSpc>
                <a:spcPct val="80000"/>
              </a:lnSpc>
              <a:buFontTx/>
              <a:buChar char="-"/>
            </a:pPr>
            <a:r>
              <a:rPr lang="en-US" sz="1400"/>
              <a:t>RGBS is the RGB switch</a:t>
            </a:r>
          </a:p>
          <a:p>
            <a:pPr marL="0" indent="0">
              <a:lnSpc>
                <a:spcPct val="80000"/>
              </a:lnSpc>
              <a:buFontTx/>
              <a:buChar char="-"/>
            </a:pPr>
            <a:r>
              <a:rPr lang="en-US" sz="1400"/>
              <a:t>Unless otherwise noted, the sides of a decision diamond is a logic “1” and the bottom is a logic “0”.</a:t>
            </a:r>
          </a:p>
          <a:p>
            <a:pPr marL="0" indent="0">
              <a:lnSpc>
                <a:spcPct val="80000"/>
              </a:lnSpc>
              <a:buFontTx/>
              <a:buChar char="-"/>
            </a:pPr>
            <a:r>
              <a:rPr lang="en-US" sz="1400"/>
              <a:t>A “call” command calls a subroutine, then returns</a:t>
            </a:r>
          </a:p>
          <a:p>
            <a:pPr marL="0" indent="0">
              <a:lnSpc>
                <a:spcPct val="80000"/>
              </a:lnSpc>
              <a:buFontTx/>
              <a:buChar char="-"/>
            </a:pPr>
            <a:r>
              <a:rPr lang="en-US" sz="1400"/>
              <a:t>Ports RA&lt;0:2&gt; only become outputs when a test reveals that they are not manually on.  This is to prevent a short-circuit; thus preventing a software restart.</a:t>
            </a:r>
          </a:p>
          <a:p>
            <a:pPr marL="0" indent="0">
              <a:lnSpc>
                <a:spcPct val="80000"/>
              </a:lnSpc>
              <a:buFontTx/>
              <a:buChar char="-"/>
            </a:pPr>
            <a:r>
              <a:rPr lang="en-US" sz="1400"/>
              <a:t>For more detail on specific functions, see Chapter 6, assembly code.</a:t>
            </a:r>
          </a:p>
          <a:p>
            <a:pPr marL="0" indent="0">
              <a:lnSpc>
                <a:spcPct val="80000"/>
              </a:lnSpc>
              <a:buFontTx/>
              <a:buNone/>
            </a:pPr>
            <a:r>
              <a:rPr lang="en-US" sz="1800"/>
              <a:t>	</a:t>
            </a:r>
          </a:p>
          <a:p>
            <a:pPr marL="0" indent="0">
              <a:lnSpc>
                <a:spcPct val="80000"/>
              </a:lnSpc>
              <a:buFontTx/>
              <a:buNone/>
            </a:pPr>
            <a:r>
              <a:rPr lang="en-US" sz="900"/>
              <a:t>	</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3" name="AutoShape 15"/>
          <p:cNvSpPr>
            <a:spLocks noChangeArrowheads="1"/>
          </p:cNvSpPr>
          <p:nvPr/>
        </p:nvSpPr>
        <p:spPr bwMode="auto">
          <a:xfrm>
            <a:off x="2667000" y="1144588"/>
            <a:ext cx="1444625" cy="384175"/>
          </a:xfrm>
          <a:prstGeom prst="flowChartPreparat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b="0"/>
          </a:p>
          <a:p>
            <a:pPr algn="ctr"/>
            <a:r>
              <a:rPr lang="en-US" b="0"/>
              <a:t>Initialization</a:t>
            </a:r>
          </a:p>
          <a:p>
            <a:pPr algn="ctr"/>
            <a:endParaRPr lang="en-US" b="0"/>
          </a:p>
        </p:txBody>
      </p:sp>
      <p:sp>
        <p:nvSpPr>
          <p:cNvPr id="2064" name="AutoShape 16"/>
          <p:cNvSpPr>
            <a:spLocks noChangeArrowheads="1"/>
          </p:cNvSpPr>
          <p:nvPr/>
        </p:nvSpPr>
        <p:spPr bwMode="auto">
          <a:xfrm>
            <a:off x="2665413" y="1757363"/>
            <a:ext cx="1447800" cy="381000"/>
          </a:xfrm>
          <a:prstGeom prst="flowChartPreparat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US" b="0"/>
          </a:p>
          <a:p>
            <a:pPr algn="ctr"/>
            <a:r>
              <a:rPr lang="en-US" b="0"/>
              <a:t>Main:</a:t>
            </a:r>
          </a:p>
          <a:p>
            <a:pPr algn="ctr"/>
            <a:endParaRPr lang="en-US" b="0"/>
          </a:p>
        </p:txBody>
      </p:sp>
      <p:sp>
        <p:nvSpPr>
          <p:cNvPr id="2066" name="Line 18"/>
          <p:cNvSpPr>
            <a:spLocks noChangeShapeType="1"/>
          </p:cNvSpPr>
          <p:nvPr/>
        </p:nvSpPr>
        <p:spPr bwMode="auto">
          <a:xfrm>
            <a:off x="3376613" y="15287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68" name="Line 20"/>
          <p:cNvSpPr>
            <a:spLocks noChangeShapeType="1"/>
          </p:cNvSpPr>
          <p:nvPr/>
        </p:nvSpPr>
        <p:spPr bwMode="auto">
          <a:xfrm>
            <a:off x="1179513" y="26844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3" name="AutoShape 25"/>
          <p:cNvSpPr>
            <a:spLocks noChangeArrowheads="1"/>
          </p:cNvSpPr>
          <p:nvPr/>
        </p:nvSpPr>
        <p:spPr bwMode="auto">
          <a:xfrm>
            <a:off x="455613" y="29003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W/Wbit on</a:t>
            </a:r>
          </a:p>
        </p:txBody>
      </p:sp>
      <p:sp>
        <p:nvSpPr>
          <p:cNvPr id="2075" name="Line 27"/>
          <p:cNvSpPr>
            <a:spLocks noChangeShapeType="1"/>
          </p:cNvSpPr>
          <p:nvPr/>
        </p:nvSpPr>
        <p:spPr bwMode="auto">
          <a:xfrm>
            <a:off x="1176338" y="32051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77" name="Rectangle 29"/>
          <p:cNvSpPr>
            <a:spLocks noChangeArrowheads="1"/>
          </p:cNvSpPr>
          <p:nvPr/>
        </p:nvSpPr>
        <p:spPr bwMode="auto">
          <a:xfrm>
            <a:off x="3429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5.21  Flowchart</a:t>
            </a:r>
          </a:p>
        </p:txBody>
      </p:sp>
      <p:sp>
        <p:nvSpPr>
          <p:cNvPr id="2087" name="Freeform 39"/>
          <p:cNvSpPr>
            <a:spLocks/>
          </p:cNvSpPr>
          <p:nvPr/>
        </p:nvSpPr>
        <p:spPr bwMode="auto">
          <a:xfrm>
            <a:off x="1116013" y="2132013"/>
            <a:ext cx="2252662" cy="234950"/>
          </a:xfrm>
          <a:custGeom>
            <a:avLst/>
            <a:gdLst>
              <a:gd name="T0" fmla="*/ 1419 w 1419"/>
              <a:gd name="T1" fmla="*/ 0 h 149"/>
              <a:gd name="T2" fmla="*/ 1419 w 1419"/>
              <a:gd name="T3" fmla="*/ 74 h 149"/>
              <a:gd name="T4" fmla="*/ 0 w 1419"/>
              <a:gd name="T5" fmla="*/ 74 h 149"/>
              <a:gd name="T6" fmla="*/ 0 w 1419"/>
              <a:gd name="T7" fmla="*/ 149 h 149"/>
            </a:gdLst>
            <a:ahLst/>
            <a:cxnLst>
              <a:cxn ang="0">
                <a:pos x="T0" y="T1"/>
              </a:cxn>
              <a:cxn ang="0">
                <a:pos x="T2" y="T3"/>
              </a:cxn>
              <a:cxn ang="0">
                <a:pos x="T4" y="T5"/>
              </a:cxn>
              <a:cxn ang="0">
                <a:pos x="T6" y="T7"/>
              </a:cxn>
            </a:cxnLst>
            <a:rect l="0" t="0" r="r" b="b"/>
            <a:pathLst>
              <a:path w="1419" h="149">
                <a:moveTo>
                  <a:pt x="1419" y="0"/>
                </a:moveTo>
                <a:lnTo>
                  <a:pt x="1419" y="74"/>
                </a:lnTo>
                <a:lnTo>
                  <a:pt x="0" y="74"/>
                </a:lnTo>
                <a:lnTo>
                  <a:pt x="0" y="149"/>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88" name="AutoShape 40"/>
          <p:cNvSpPr>
            <a:spLocks noChangeArrowheads="1"/>
          </p:cNvSpPr>
          <p:nvPr/>
        </p:nvSpPr>
        <p:spPr bwMode="auto">
          <a:xfrm>
            <a:off x="703263" y="411956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2091" name="Line 43"/>
          <p:cNvSpPr>
            <a:spLocks noChangeShapeType="1"/>
          </p:cNvSpPr>
          <p:nvPr/>
        </p:nvSpPr>
        <p:spPr bwMode="auto">
          <a:xfrm>
            <a:off x="3390900" y="26876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2" name="AutoShape 44"/>
          <p:cNvSpPr>
            <a:spLocks noChangeArrowheads="1"/>
          </p:cNvSpPr>
          <p:nvPr/>
        </p:nvSpPr>
        <p:spPr bwMode="auto">
          <a:xfrm>
            <a:off x="2667000" y="29035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Y/Ybit on</a:t>
            </a:r>
          </a:p>
        </p:txBody>
      </p:sp>
      <p:sp>
        <p:nvSpPr>
          <p:cNvPr id="2094" name="Line 46"/>
          <p:cNvSpPr>
            <a:spLocks noChangeShapeType="1"/>
          </p:cNvSpPr>
          <p:nvPr/>
        </p:nvSpPr>
        <p:spPr bwMode="auto">
          <a:xfrm>
            <a:off x="3387725" y="32083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097" name="AutoShape 49"/>
          <p:cNvSpPr>
            <a:spLocks noChangeArrowheads="1"/>
          </p:cNvSpPr>
          <p:nvPr/>
        </p:nvSpPr>
        <p:spPr bwMode="auto">
          <a:xfrm>
            <a:off x="2914650" y="343693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2099" name="AutoShape 51"/>
          <p:cNvSpPr>
            <a:spLocks noChangeArrowheads="1"/>
          </p:cNvSpPr>
          <p:nvPr/>
        </p:nvSpPr>
        <p:spPr bwMode="auto">
          <a:xfrm>
            <a:off x="1025525" y="2398713"/>
            <a:ext cx="269875" cy="26987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a:t>
            </a:r>
          </a:p>
        </p:txBody>
      </p:sp>
      <p:sp>
        <p:nvSpPr>
          <p:cNvPr id="2100" name="AutoShape 52"/>
          <p:cNvSpPr>
            <a:spLocks noChangeArrowheads="1"/>
          </p:cNvSpPr>
          <p:nvPr/>
        </p:nvSpPr>
        <p:spPr bwMode="auto">
          <a:xfrm>
            <a:off x="3235325" y="2405063"/>
            <a:ext cx="269875" cy="26987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a:t>
            </a:r>
          </a:p>
        </p:txBody>
      </p:sp>
      <p:sp>
        <p:nvSpPr>
          <p:cNvPr id="2120" name="Line 72"/>
          <p:cNvSpPr>
            <a:spLocks noChangeShapeType="1"/>
          </p:cNvSpPr>
          <p:nvPr/>
        </p:nvSpPr>
        <p:spPr bwMode="auto">
          <a:xfrm>
            <a:off x="5670550" y="26908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21" name="AutoShape 73"/>
          <p:cNvSpPr>
            <a:spLocks noChangeArrowheads="1"/>
          </p:cNvSpPr>
          <p:nvPr/>
        </p:nvSpPr>
        <p:spPr bwMode="auto">
          <a:xfrm>
            <a:off x="4946650" y="29067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V/Vbit on</a:t>
            </a:r>
          </a:p>
        </p:txBody>
      </p:sp>
      <p:sp>
        <p:nvSpPr>
          <p:cNvPr id="2122" name="Line 74"/>
          <p:cNvSpPr>
            <a:spLocks noChangeShapeType="1"/>
          </p:cNvSpPr>
          <p:nvPr/>
        </p:nvSpPr>
        <p:spPr bwMode="auto">
          <a:xfrm>
            <a:off x="5667375" y="3211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23" name="AutoShape 75"/>
          <p:cNvSpPr>
            <a:spLocks noChangeArrowheads="1"/>
          </p:cNvSpPr>
          <p:nvPr/>
        </p:nvSpPr>
        <p:spPr bwMode="auto">
          <a:xfrm>
            <a:off x="5194300" y="34401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2124" name="AutoShape 76"/>
          <p:cNvSpPr>
            <a:spLocks noChangeArrowheads="1"/>
          </p:cNvSpPr>
          <p:nvPr/>
        </p:nvSpPr>
        <p:spPr bwMode="auto">
          <a:xfrm>
            <a:off x="5514975" y="2408238"/>
            <a:ext cx="269875" cy="26987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a:t>
            </a:r>
          </a:p>
        </p:txBody>
      </p:sp>
      <p:sp>
        <p:nvSpPr>
          <p:cNvPr id="2130" name="AutoShape 82"/>
          <p:cNvSpPr>
            <a:spLocks noChangeArrowheads="1"/>
          </p:cNvSpPr>
          <p:nvPr/>
        </p:nvSpPr>
        <p:spPr bwMode="auto">
          <a:xfrm>
            <a:off x="2662238" y="569753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Temp;</a:t>
            </a:r>
          </a:p>
          <a:p>
            <a:pPr algn="ctr"/>
            <a:r>
              <a:rPr lang="en-US" b="0"/>
              <a:t>&gt;45 C</a:t>
            </a:r>
          </a:p>
        </p:txBody>
      </p:sp>
      <p:sp>
        <p:nvSpPr>
          <p:cNvPr id="2131" name="Line 83"/>
          <p:cNvSpPr>
            <a:spLocks noChangeShapeType="1"/>
          </p:cNvSpPr>
          <p:nvPr/>
        </p:nvSpPr>
        <p:spPr bwMode="auto">
          <a:xfrm>
            <a:off x="3386138" y="63071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34" name="AutoShape 86"/>
          <p:cNvSpPr>
            <a:spLocks noChangeArrowheads="1"/>
          </p:cNvSpPr>
          <p:nvPr/>
        </p:nvSpPr>
        <p:spPr bwMode="auto">
          <a:xfrm>
            <a:off x="4330700" y="553878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R</a:t>
            </a:r>
          </a:p>
        </p:txBody>
      </p:sp>
      <p:sp>
        <p:nvSpPr>
          <p:cNvPr id="2135" name="AutoShape 87"/>
          <p:cNvSpPr>
            <a:spLocks noChangeArrowheads="1"/>
          </p:cNvSpPr>
          <p:nvPr/>
        </p:nvSpPr>
        <p:spPr bwMode="auto">
          <a:xfrm>
            <a:off x="4335463" y="638333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B</a:t>
            </a:r>
          </a:p>
        </p:txBody>
      </p:sp>
      <p:sp>
        <p:nvSpPr>
          <p:cNvPr id="2138" name="Line 90"/>
          <p:cNvSpPr>
            <a:spLocks noChangeShapeType="1"/>
          </p:cNvSpPr>
          <p:nvPr/>
        </p:nvSpPr>
        <p:spPr bwMode="auto">
          <a:xfrm>
            <a:off x="3381375" y="54800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0" name="AutoShape 92"/>
          <p:cNvSpPr>
            <a:spLocks noChangeArrowheads="1"/>
          </p:cNvSpPr>
          <p:nvPr/>
        </p:nvSpPr>
        <p:spPr bwMode="auto">
          <a:xfrm>
            <a:off x="3244850" y="5207000"/>
            <a:ext cx="269875" cy="27146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a:t>
            </a:r>
          </a:p>
        </p:txBody>
      </p:sp>
      <p:sp>
        <p:nvSpPr>
          <p:cNvPr id="2141" name="AutoShape 93"/>
          <p:cNvSpPr>
            <a:spLocks noChangeArrowheads="1"/>
          </p:cNvSpPr>
          <p:nvPr/>
        </p:nvSpPr>
        <p:spPr bwMode="auto">
          <a:xfrm>
            <a:off x="2660650" y="65325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Temp;</a:t>
            </a:r>
          </a:p>
          <a:p>
            <a:pPr algn="ctr"/>
            <a:r>
              <a:rPr lang="en-US" b="0"/>
              <a:t>&lt;0 C</a:t>
            </a:r>
          </a:p>
        </p:txBody>
      </p:sp>
      <p:sp>
        <p:nvSpPr>
          <p:cNvPr id="2142" name="Line 94"/>
          <p:cNvSpPr>
            <a:spLocks noChangeShapeType="1"/>
          </p:cNvSpPr>
          <p:nvPr/>
        </p:nvSpPr>
        <p:spPr bwMode="auto">
          <a:xfrm>
            <a:off x="3384550" y="71421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3" name="AutoShape 95"/>
          <p:cNvSpPr>
            <a:spLocks noChangeArrowheads="1"/>
          </p:cNvSpPr>
          <p:nvPr/>
        </p:nvSpPr>
        <p:spPr bwMode="auto">
          <a:xfrm>
            <a:off x="2660650" y="737870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Return</a:t>
            </a:r>
          </a:p>
        </p:txBody>
      </p:sp>
      <p:sp>
        <p:nvSpPr>
          <p:cNvPr id="2144" name="Line 96"/>
          <p:cNvSpPr>
            <a:spLocks noChangeShapeType="1"/>
          </p:cNvSpPr>
          <p:nvPr/>
        </p:nvSpPr>
        <p:spPr bwMode="auto">
          <a:xfrm>
            <a:off x="4095750" y="5995988"/>
            <a:ext cx="2381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5" name="Line 97"/>
          <p:cNvSpPr>
            <a:spLocks noChangeShapeType="1"/>
          </p:cNvSpPr>
          <p:nvPr/>
        </p:nvSpPr>
        <p:spPr bwMode="auto">
          <a:xfrm>
            <a:off x="4102100" y="6838950"/>
            <a:ext cx="2381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46" name="AutoShape 98"/>
          <p:cNvSpPr>
            <a:spLocks noChangeArrowheads="1"/>
          </p:cNvSpPr>
          <p:nvPr/>
        </p:nvSpPr>
        <p:spPr bwMode="auto">
          <a:xfrm>
            <a:off x="454025" y="3408363"/>
            <a:ext cx="1457325" cy="484187"/>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XF STATUS</a:t>
            </a:r>
          </a:p>
          <a:p>
            <a:pPr algn="ctr"/>
            <a:r>
              <a:rPr lang="en-US" b="0"/>
              <a:t>registers</a:t>
            </a:r>
          </a:p>
        </p:txBody>
      </p:sp>
      <p:sp>
        <p:nvSpPr>
          <p:cNvPr id="2147" name="Line 99"/>
          <p:cNvSpPr>
            <a:spLocks noChangeShapeType="1"/>
          </p:cNvSpPr>
          <p:nvPr/>
        </p:nvSpPr>
        <p:spPr bwMode="auto">
          <a:xfrm>
            <a:off x="1174750" y="38925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60" name="Rectangle 8"/>
          <p:cNvSpPr>
            <a:spLocks noChangeArrowheads="1"/>
          </p:cNvSpPr>
          <p:nvPr/>
        </p:nvSpPr>
        <p:spPr bwMode="auto">
          <a:xfrm>
            <a:off x="3429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5.22  Flowchart</a:t>
            </a:r>
          </a:p>
        </p:txBody>
      </p:sp>
      <p:sp>
        <p:nvSpPr>
          <p:cNvPr id="23569" name="Line 17"/>
          <p:cNvSpPr>
            <a:spLocks noChangeShapeType="1"/>
          </p:cNvSpPr>
          <p:nvPr/>
        </p:nvSpPr>
        <p:spPr bwMode="auto">
          <a:xfrm>
            <a:off x="1041400" y="18970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570" name="AutoShape 18"/>
          <p:cNvSpPr>
            <a:spLocks noChangeArrowheads="1"/>
          </p:cNvSpPr>
          <p:nvPr/>
        </p:nvSpPr>
        <p:spPr bwMode="auto">
          <a:xfrm>
            <a:off x="317500" y="21129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C/Cbit on</a:t>
            </a:r>
          </a:p>
        </p:txBody>
      </p:sp>
      <p:sp>
        <p:nvSpPr>
          <p:cNvPr id="23571" name="Line 19"/>
          <p:cNvSpPr>
            <a:spLocks noChangeShapeType="1"/>
          </p:cNvSpPr>
          <p:nvPr/>
        </p:nvSpPr>
        <p:spPr bwMode="auto">
          <a:xfrm>
            <a:off x="1038225" y="24177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573" name="AutoShape 21"/>
          <p:cNvSpPr>
            <a:spLocks noChangeArrowheads="1"/>
          </p:cNvSpPr>
          <p:nvPr/>
        </p:nvSpPr>
        <p:spPr bwMode="auto">
          <a:xfrm>
            <a:off x="885825" y="1612900"/>
            <a:ext cx="269875" cy="27146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t>
            </a:r>
          </a:p>
        </p:txBody>
      </p:sp>
      <p:sp>
        <p:nvSpPr>
          <p:cNvPr id="23596" name="AutoShape 44"/>
          <p:cNvSpPr>
            <a:spLocks noChangeArrowheads="1"/>
          </p:cNvSpPr>
          <p:nvPr/>
        </p:nvSpPr>
        <p:spPr bwMode="auto">
          <a:xfrm>
            <a:off x="319088" y="53197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23598" name="AutoShape 46"/>
          <p:cNvSpPr>
            <a:spLocks noChangeArrowheads="1"/>
          </p:cNvSpPr>
          <p:nvPr/>
        </p:nvSpPr>
        <p:spPr bwMode="auto">
          <a:xfrm>
            <a:off x="319088" y="61579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IRS</a:t>
            </a:r>
          </a:p>
        </p:txBody>
      </p:sp>
      <p:sp>
        <p:nvSpPr>
          <p:cNvPr id="23599" name="Line 47"/>
          <p:cNvSpPr>
            <a:spLocks noChangeShapeType="1"/>
          </p:cNvSpPr>
          <p:nvPr/>
        </p:nvSpPr>
        <p:spPr bwMode="auto">
          <a:xfrm>
            <a:off x="1042988" y="59293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00" name="AutoShape 48"/>
          <p:cNvSpPr>
            <a:spLocks noChangeArrowheads="1"/>
          </p:cNvSpPr>
          <p:nvPr/>
        </p:nvSpPr>
        <p:spPr bwMode="auto">
          <a:xfrm>
            <a:off x="319088" y="69961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UVS</a:t>
            </a:r>
          </a:p>
        </p:txBody>
      </p:sp>
      <p:sp>
        <p:nvSpPr>
          <p:cNvPr id="23601" name="Line 49"/>
          <p:cNvSpPr>
            <a:spLocks noChangeShapeType="1"/>
          </p:cNvSpPr>
          <p:nvPr/>
        </p:nvSpPr>
        <p:spPr bwMode="auto">
          <a:xfrm>
            <a:off x="1042988" y="6767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04" name="AutoShape 52"/>
          <p:cNvSpPr>
            <a:spLocks noChangeArrowheads="1"/>
          </p:cNvSpPr>
          <p:nvPr/>
        </p:nvSpPr>
        <p:spPr bwMode="auto">
          <a:xfrm>
            <a:off x="319088" y="26241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23605" name="Line 53"/>
          <p:cNvSpPr>
            <a:spLocks noChangeShapeType="1"/>
          </p:cNvSpPr>
          <p:nvPr/>
        </p:nvSpPr>
        <p:spPr bwMode="auto">
          <a:xfrm>
            <a:off x="1039813" y="29289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06" name="AutoShape 54"/>
          <p:cNvSpPr>
            <a:spLocks noChangeArrowheads="1"/>
          </p:cNvSpPr>
          <p:nvPr/>
        </p:nvSpPr>
        <p:spPr bwMode="auto">
          <a:xfrm>
            <a:off x="319088" y="3157538"/>
            <a:ext cx="1819275" cy="581025"/>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 IROut </a:t>
            </a:r>
          </a:p>
          <a:p>
            <a:pPr algn="ctr"/>
            <a:r>
              <a:rPr lang="en-US" b="0"/>
              <a:t>based on mode</a:t>
            </a:r>
          </a:p>
        </p:txBody>
      </p:sp>
      <p:sp>
        <p:nvSpPr>
          <p:cNvPr id="23607" name="Line 55"/>
          <p:cNvSpPr>
            <a:spLocks noChangeShapeType="1"/>
          </p:cNvSpPr>
          <p:nvPr/>
        </p:nvSpPr>
        <p:spPr bwMode="auto">
          <a:xfrm>
            <a:off x="1047750" y="3732213"/>
            <a:ext cx="0" cy="1066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30" name="AutoShape 78"/>
          <p:cNvSpPr>
            <a:spLocks noChangeArrowheads="1"/>
          </p:cNvSpPr>
          <p:nvPr/>
        </p:nvSpPr>
        <p:spPr bwMode="auto">
          <a:xfrm>
            <a:off x="1927225" y="698658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RGBS</a:t>
            </a:r>
          </a:p>
        </p:txBody>
      </p:sp>
      <p:sp>
        <p:nvSpPr>
          <p:cNvPr id="23632" name="AutoShape 80"/>
          <p:cNvSpPr>
            <a:spLocks noChangeArrowheads="1"/>
          </p:cNvSpPr>
          <p:nvPr/>
        </p:nvSpPr>
        <p:spPr bwMode="auto">
          <a:xfrm>
            <a:off x="3576638" y="685165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V</a:t>
            </a:r>
          </a:p>
        </p:txBody>
      </p:sp>
      <p:sp>
        <p:nvSpPr>
          <p:cNvPr id="23633" name="Line 81"/>
          <p:cNvSpPr>
            <a:spLocks noChangeShapeType="1"/>
          </p:cNvSpPr>
          <p:nvPr/>
        </p:nvSpPr>
        <p:spPr bwMode="auto">
          <a:xfrm>
            <a:off x="3351213" y="729456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41" name="AutoShape 89"/>
          <p:cNvSpPr>
            <a:spLocks noChangeArrowheads="1"/>
          </p:cNvSpPr>
          <p:nvPr/>
        </p:nvSpPr>
        <p:spPr bwMode="auto">
          <a:xfrm>
            <a:off x="1946275" y="61515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RGBS</a:t>
            </a:r>
          </a:p>
        </p:txBody>
      </p:sp>
      <p:sp>
        <p:nvSpPr>
          <p:cNvPr id="23650" name="AutoShape 98"/>
          <p:cNvSpPr>
            <a:spLocks noChangeArrowheads="1"/>
          </p:cNvSpPr>
          <p:nvPr/>
        </p:nvSpPr>
        <p:spPr bwMode="auto">
          <a:xfrm>
            <a:off x="3576638" y="600075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Y</a:t>
            </a:r>
          </a:p>
        </p:txBody>
      </p:sp>
      <p:sp>
        <p:nvSpPr>
          <p:cNvPr id="23656" name="AutoShape 104"/>
          <p:cNvSpPr>
            <a:spLocks noChangeArrowheads="1"/>
          </p:cNvSpPr>
          <p:nvPr/>
        </p:nvSpPr>
        <p:spPr bwMode="auto">
          <a:xfrm>
            <a:off x="317500" y="48085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23657" name="Line 105"/>
          <p:cNvSpPr>
            <a:spLocks noChangeShapeType="1"/>
          </p:cNvSpPr>
          <p:nvPr/>
        </p:nvSpPr>
        <p:spPr bwMode="auto">
          <a:xfrm>
            <a:off x="1046163" y="51101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67" name="Line 115"/>
          <p:cNvSpPr>
            <a:spLocks noChangeShapeType="1"/>
          </p:cNvSpPr>
          <p:nvPr/>
        </p:nvSpPr>
        <p:spPr bwMode="auto">
          <a:xfrm>
            <a:off x="3368675" y="645636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68" name="Line 116"/>
          <p:cNvSpPr>
            <a:spLocks noChangeShapeType="1"/>
          </p:cNvSpPr>
          <p:nvPr/>
        </p:nvSpPr>
        <p:spPr bwMode="auto">
          <a:xfrm>
            <a:off x="1724025" y="7291388"/>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69" name="Line 117"/>
          <p:cNvSpPr>
            <a:spLocks noChangeShapeType="1"/>
          </p:cNvSpPr>
          <p:nvPr/>
        </p:nvSpPr>
        <p:spPr bwMode="auto">
          <a:xfrm>
            <a:off x="1741488" y="645636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70" name="Freeform 118"/>
          <p:cNvSpPr>
            <a:spLocks/>
          </p:cNvSpPr>
          <p:nvPr/>
        </p:nvSpPr>
        <p:spPr bwMode="auto">
          <a:xfrm>
            <a:off x="1044575" y="6761163"/>
            <a:ext cx="1600200" cy="96837"/>
          </a:xfrm>
          <a:custGeom>
            <a:avLst/>
            <a:gdLst>
              <a:gd name="T0" fmla="*/ 1008 w 1008"/>
              <a:gd name="T1" fmla="*/ 0 h 62"/>
              <a:gd name="T2" fmla="*/ 1008 w 1008"/>
              <a:gd name="T3" fmla="*/ 62 h 62"/>
              <a:gd name="T4" fmla="*/ 0 w 1008"/>
              <a:gd name="T5" fmla="*/ 62 h 62"/>
            </a:gdLst>
            <a:ahLst/>
            <a:cxnLst>
              <a:cxn ang="0">
                <a:pos x="T0" y="T1"/>
              </a:cxn>
              <a:cxn ang="0">
                <a:pos x="T2" y="T3"/>
              </a:cxn>
              <a:cxn ang="0">
                <a:pos x="T4" y="T5"/>
              </a:cxn>
            </a:cxnLst>
            <a:rect l="0" t="0" r="r" b="b"/>
            <a:pathLst>
              <a:path w="1008" h="62">
                <a:moveTo>
                  <a:pt x="1008" y="0"/>
                </a:moveTo>
                <a:lnTo>
                  <a:pt x="1008" y="62"/>
                </a:lnTo>
                <a:lnTo>
                  <a:pt x="0" y="6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71" name="Freeform 119"/>
          <p:cNvSpPr>
            <a:spLocks/>
          </p:cNvSpPr>
          <p:nvPr/>
        </p:nvSpPr>
        <p:spPr bwMode="auto">
          <a:xfrm>
            <a:off x="1031875" y="7605713"/>
            <a:ext cx="1600200" cy="98425"/>
          </a:xfrm>
          <a:custGeom>
            <a:avLst/>
            <a:gdLst>
              <a:gd name="T0" fmla="*/ 1008 w 1008"/>
              <a:gd name="T1" fmla="*/ 0 h 62"/>
              <a:gd name="T2" fmla="*/ 1008 w 1008"/>
              <a:gd name="T3" fmla="*/ 62 h 62"/>
              <a:gd name="T4" fmla="*/ 0 w 1008"/>
              <a:gd name="T5" fmla="*/ 62 h 62"/>
            </a:gdLst>
            <a:ahLst/>
            <a:cxnLst>
              <a:cxn ang="0">
                <a:pos x="T0" y="T1"/>
              </a:cxn>
              <a:cxn ang="0">
                <a:pos x="T2" y="T3"/>
              </a:cxn>
              <a:cxn ang="0">
                <a:pos x="T4" y="T5"/>
              </a:cxn>
            </a:cxnLst>
            <a:rect l="0" t="0" r="r" b="b"/>
            <a:pathLst>
              <a:path w="1008" h="62">
                <a:moveTo>
                  <a:pt x="1008" y="0"/>
                </a:moveTo>
                <a:lnTo>
                  <a:pt x="1008" y="62"/>
                </a:lnTo>
                <a:lnTo>
                  <a:pt x="0" y="6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72" name="AutoShape 120"/>
          <p:cNvSpPr>
            <a:spLocks noChangeArrowheads="1"/>
          </p:cNvSpPr>
          <p:nvPr/>
        </p:nvSpPr>
        <p:spPr bwMode="auto">
          <a:xfrm>
            <a:off x="3351213" y="3100388"/>
            <a:ext cx="2352675" cy="257175"/>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 IROut SOS</a:t>
            </a:r>
          </a:p>
        </p:txBody>
      </p:sp>
      <p:sp>
        <p:nvSpPr>
          <p:cNvPr id="23674" name="Line 122"/>
          <p:cNvSpPr>
            <a:spLocks noChangeShapeType="1"/>
          </p:cNvSpPr>
          <p:nvPr/>
        </p:nvSpPr>
        <p:spPr bwMode="auto">
          <a:xfrm>
            <a:off x="4975225" y="33639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75" name="AutoShape 123"/>
          <p:cNvSpPr>
            <a:spLocks noChangeArrowheads="1"/>
          </p:cNvSpPr>
          <p:nvPr/>
        </p:nvSpPr>
        <p:spPr bwMode="auto">
          <a:xfrm>
            <a:off x="4256088" y="357028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SOS routine*</a:t>
            </a:r>
          </a:p>
        </p:txBody>
      </p:sp>
      <p:sp>
        <p:nvSpPr>
          <p:cNvPr id="23676" name="Line 124"/>
          <p:cNvSpPr>
            <a:spLocks noChangeShapeType="1"/>
          </p:cNvSpPr>
          <p:nvPr/>
        </p:nvSpPr>
        <p:spPr bwMode="auto">
          <a:xfrm>
            <a:off x="4976813" y="38750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78" name="AutoShape 126"/>
          <p:cNvSpPr>
            <a:spLocks noChangeArrowheads="1"/>
          </p:cNvSpPr>
          <p:nvPr/>
        </p:nvSpPr>
        <p:spPr bwMode="auto">
          <a:xfrm>
            <a:off x="4249738" y="411638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pause</a:t>
            </a:r>
          </a:p>
        </p:txBody>
      </p:sp>
      <p:sp>
        <p:nvSpPr>
          <p:cNvPr id="23682" name="Freeform 130"/>
          <p:cNvSpPr>
            <a:spLocks/>
          </p:cNvSpPr>
          <p:nvPr/>
        </p:nvSpPr>
        <p:spPr bwMode="auto">
          <a:xfrm>
            <a:off x="179388" y="3448050"/>
            <a:ext cx="849312" cy="4294188"/>
          </a:xfrm>
          <a:custGeom>
            <a:avLst/>
            <a:gdLst>
              <a:gd name="T0" fmla="*/ 535 w 535"/>
              <a:gd name="T1" fmla="*/ 2592 h 2705"/>
              <a:gd name="T2" fmla="*/ 535 w 535"/>
              <a:gd name="T3" fmla="*/ 2705 h 2705"/>
              <a:gd name="T4" fmla="*/ 0 w 535"/>
              <a:gd name="T5" fmla="*/ 2705 h 2705"/>
              <a:gd name="T6" fmla="*/ 0 w 535"/>
              <a:gd name="T7" fmla="*/ 0 h 2705"/>
              <a:gd name="T8" fmla="*/ 103 w 535"/>
              <a:gd name="T9" fmla="*/ 0 h 2705"/>
            </a:gdLst>
            <a:ahLst/>
            <a:cxnLst>
              <a:cxn ang="0">
                <a:pos x="T0" y="T1"/>
              </a:cxn>
              <a:cxn ang="0">
                <a:pos x="T2" y="T3"/>
              </a:cxn>
              <a:cxn ang="0">
                <a:pos x="T4" y="T5"/>
              </a:cxn>
              <a:cxn ang="0">
                <a:pos x="T6" y="T7"/>
              </a:cxn>
              <a:cxn ang="0">
                <a:pos x="T8" y="T9"/>
              </a:cxn>
            </a:cxnLst>
            <a:rect l="0" t="0" r="r" b="b"/>
            <a:pathLst>
              <a:path w="535" h="2705">
                <a:moveTo>
                  <a:pt x="535" y="2592"/>
                </a:moveTo>
                <a:lnTo>
                  <a:pt x="535" y="2705"/>
                </a:lnTo>
                <a:lnTo>
                  <a:pt x="0" y="2705"/>
                </a:lnTo>
                <a:lnTo>
                  <a:pt x="0" y="0"/>
                </a:lnTo>
                <a:lnTo>
                  <a:pt x="103"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84" name="Text Box 132"/>
          <p:cNvSpPr txBox="1">
            <a:spLocks noChangeArrowheads="1"/>
          </p:cNvSpPr>
          <p:nvPr/>
        </p:nvSpPr>
        <p:spPr bwMode="auto">
          <a:xfrm>
            <a:off x="14288" y="8802688"/>
            <a:ext cx="6829425" cy="41275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900"/>
              <a:t>*</a:t>
            </a:r>
            <a:r>
              <a:rPr lang="en-US" sz="900" b="0"/>
              <a:t>SOS (3Hz for 1s, 1s, 1Hz for 3s, 1s, 3Hz for 1s, 3s, repeat) use this pulse pattern for W LED and 440Hz, 1s on, 1s off for SPK.</a:t>
            </a:r>
          </a:p>
          <a:p>
            <a:pPr>
              <a:spcBef>
                <a:spcPct val="50000"/>
              </a:spcBef>
            </a:pPr>
            <a:endParaRPr lang="en-US" sz="800"/>
          </a:p>
        </p:txBody>
      </p:sp>
      <p:sp>
        <p:nvSpPr>
          <p:cNvPr id="23687" name="AutoShape 135"/>
          <p:cNvSpPr>
            <a:spLocks noChangeArrowheads="1"/>
          </p:cNvSpPr>
          <p:nvPr/>
        </p:nvSpPr>
        <p:spPr bwMode="auto">
          <a:xfrm>
            <a:off x="4224338" y="22717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RGBS</a:t>
            </a:r>
          </a:p>
        </p:txBody>
      </p:sp>
      <p:sp>
        <p:nvSpPr>
          <p:cNvPr id="23688" name="Line 136"/>
          <p:cNvSpPr>
            <a:spLocks noChangeShapeType="1"/>
          </p:cNvSpPr>
          <p:nvPr/>
        </p:nvSpPr>
        <p:spPr bwMode="auto">
          <a:xfrm>
            <a:off x="4948238" y="28813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89" name="AutoShape 137"/>
          <p:cNvSpPr>
            <a:spLocks noChangeArrowheads="1"/>
          </p:cNvSpPr>
          <p:nvPr/>
        </p:nvSpPr>
        <p:spPr bwMode="auto">
          <a:xfrm>
            <a:off x="5854700" y="21066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W</a:t>
            </a:r>
          </a:p>
        </p:txBody>
      </p:sp>
      <p:sp>
        <p:nvSpPr>
          <p:cNvPr id="23690" name="Line 138"/>
          <p:cNvSpPr>
            <a:spLocks noChangeShapeType="1"/>
          </p:cNvSpPr>
          <p:nvPr/>
        </p:nvSpPr>
        <p:spPr bwMode="auto">
          <a:xfrm>
            <a:off x="5626100" y="25638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94" name="Freeform 142"/>
          <p:cNvSpPr>
            <a:spLocks/>
          </p:cNvSpPr>
          <p:nvPr/>
        </p:nvSpPr>
        <p:spPr bwMode="auto">
          <a:xfrm>
            <a:off x="1682750" y="2076450"/>
            <a:ext cx="3281363" cy="3560763"/>
          </a:xfrm>
          <a:custGeom>
            <a:avLst/>
            <a:gdLst>
              <a:gd name="T0" fmla="*/ 0 w 2067"/>
              <a:gd name="T1" fmla="*/ 2241 h 2242"/>
              <a:gd name="T2" fmla="*/ 956 w 2067"/>
              <a:gd name="T3" fmla="*/ 2242 h 2242"/>
              <a:gd name="T4" fmla="*/ 956 w 2067"/>
              <a:gd name="T5" fmla="*/ 0 h 2242"/>
              <a:gd name="T6" fmla="*/ 2067 w 2067"/>
              <a:gd name="T7" fmla="*/ 0 h 2242"/>
              <a:gd name="T8" fmla="*/ 2067 w 2067"/>
              <a:gd name="T9" fmla="*/ 113 h 2242"/>
            </a:gdLst>
            <a:ahLst/>
            <a:cxnLst>
              <a:cxn ang="0">
                <a:pos x="T0" y="T1"/>
              </a:cxn>
              <a:cxn ang="0">
                <a:pos x="T2" y="T3"/>
              </a:cxn>
              <a:cxn ang="0">
                <a:pos x="T4" y="T5"/>
              </a:cxn>
              <a:cxn ang="0">
                <a:pos x="T6" y="T7"/>
              </a:cxn>
              <a:cxn ang="0">
                <a:pos x="T8" y="T9"/>
              </a:cxn>
            </a:cxnLst>
            <a:rect l="0" t="0" r="r" b="b"/>
            <a:pathLst>
              <a:path w="2067" h="2242">
                <a:moveTo>
                  <a:pt x="0" y="2241"/>
                </a:moveTo>
                <a:lnTo>
                  <a:pt x="956" y="2242"/>
                </a:lnTo>
                <a:lnTo>
                  <a:pt x="956" y="0"/>
                </a:lnTo>
                <a:lnTo>
                  <a:pt x="2067" y="0"/>
                </a:lnTo>
                <a:lnTo>
                  <a:pt x="2067" y="11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96" name="Freeform 144"/>
          <p:cNvSpPr>
            <a:spLocks/>
          </p:cNvSpPr>
          <p:nvPr/>
        </p:nvSpPr>
        <p:spPr bwMode="auto">
          <a:xfrm>
            <a:off x="1763713" y="4394200"/>
            <a:ext cx="3200400" cy="571500"/>
          </a:xfrm>
          <a:custGeom>
            <a:avLst/>
            <a:gdLst>
              <a:gd name="T0" fmla="*/ 2016 w 2016"/>
              <a:gd name="T1" fmla="*/ 0 h 360"/>
              <a:gd name="T2" fmla="*/ 2016 w 2016"/>
              <a:gd name="T3" fmla="*/ 360 h 360"/>
              <a:gd name="T4" fmla="*/ 0 w 2016"/>
              <a:gd name="T5" fmla="*/ 360 h 360"/>
            </a:gdLst>
            <a:ahLst/>
            <a:cxnLst>
              <a:cxn ang="0">
                <a:pos x="T0" y="T1"/>
              </a:cxn>
              <a:cxn ang="0">
                <a:pos x="T2" y="T3"/>
              </a:cxn>
              <a:cxn ang="0">
                <a:pos x="T4" y="T5"/>
              </a:cxn>
            </a:cxnLst>
            <a:rect l="0" t="0" r="r" b="b"/>
            <a:pathLst>
              <a:path w="2016" h="360">
                <a:moveTo>
                  <a:pt x="2016" y="0"/>
                </a:moveTo>
                <a:lnTo>
                  <a:pt x="2016" y="360"/>
                </a:lnTo>
                <a:lnTo>
                  <a:pt x="0" y="36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3697" name="Oval 145"/>
          <p:cNvSpPr>
            <a:spLocks noChangeArrowheads="1"/>
          </p:cNvSpPr>
          <p:nvPr/>
        </p:nvSpPr>
        <p:spPr bwMode="auto">
          <a:xfrm>
            <a:off x="1000125" y="3128963"/>
            <a:ext cx="76200" cy="76200"/>
          </a:xfrm>
          <a:prstGeom prst="ellipse">
            <a:avLst/>
          </a:prstGeom>
          <a:solidFill>
            <a:srgbClr val="00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704" name="Oval 152"/>
          <p:cNvSpPr>
            <a:spLocks noChangeArrowheads="1"/>
          </p:cNvSpPr>
          <p:nvPr/>
        </p:nvSpPr>
        <p:spPr bwMode="auto">
          <a:xfrm>
            <a:off x="4914900" y="2220913"/>
            <a:ext cx="76200" cy="76200"/>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p:cNvSpPr>
            <a:spLocks noChangeArrowheads="1"/>
          </p:cNvSpPr>
          <p:nvPr/>
        </p:nvSpPr>
        <p:spPr bwMode="auto">
          <a:xfrm>
            <a:off x="3429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5.23  Flowchart</a:t>
            </a:r>
          </a:p>
        </p:txBody>
      </p:sp>
      <p:sp>
        <p:nvSpPr>
          <p:cNvPr id="24584" name="AutoShape 8"/>
          <p:cNvSpPr>
            <a:spLocks noChangeArrowheads="1"/>
          </p:cNvSpPr>
          <p:nvPr/>
        </p:nvSpPr>
        <p:spPr bwMode="auto">
          <a:xfrm>
            <a:off x="1308100" y="620395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24586" name="AutoShape 10"/>
          <p:cNvSpPr>
            <a:spLocks noChangeArrowheads="1"/>
          </p:cNvSpPr>
          <p:nvPr/>
        </p:nvSpPr>
        <p:spPr bwMode="auto">
          <a:xfrm>
            <a:off x="1308100" y="704215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IRS</a:t>
            </a:r>
          </a:p>
        </p:txBody>
      </p:sp>
      <p:sp>
        <p:nvSpPr>
          <p:cNvPr id="24587" name="Line 11"/>
          <p:cNvSpPr>
            <a:spLocks noChangeShapeType="1"/>
          </p:cNvSpPr>
          <p:nvPr/>
        </p:nvSpPr>
        <p:spPr bwMode="auto">
          <a:xfrm>
            <a:off x="2032000" y="68135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588" name="AutoShape 12"/>
          <p:cNvSpPr>
            <a:spLocks noChangeArrowheads="1"/>
          </p:cNvSpPr>
          <p:nvPr/>
        </p:nvSpPr>
        <p:spPr bwMode="auto">
          <a:xfrm>
            <a:off x="1308100" y="788035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UVS</a:t>
            </a:r>
          </a:p>
        </p:txBody>
      </p:sp>
      <p:sp>
        <p:nvSpPr>
          <p:cNvPr id="24589" name="Line 13"/>
          <p:cNvSpPr>
            <a:spLocks noChangeShapeType="1"/>
          </p:cNvSpPr>
          <p:nvPr/>
        </p:nvSpPr>
        <p:spPr bwMode="auto">
          <a:xfrm>
            <a:off x="2032000" y="76517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591" name="Line 15"/>
          <p:cNvSpPr>
            <a:spLocks noChangeShapeType="1"/>
          </p:cNvSpPr>
          <p:nvPr/>
        </p:nvSpPr>
        <p:spPr bwMode="auto">
          <a:xfrm>
            <a:off x="2028825" y="15367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592" name="AutoShape 16"/>
          <p:cNvSpPr>
            <a:spLocks noChangeArrowheads="1"/>
          </p:cNvSpPr>
          <p:nvPr/>
        </p:nvSpPr>
        <p:spPr bwMode="auto">
          <a:xfrm>
            <a:off x="1308100" y="4043363"/>
            <a:ext cx="1819275" cy="57785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 IROut </a:t>
            </a:r>
          </a:p>
          <a:p>
            <a:pPr algn="ctr"/>
            <a:r>
              <a:rPr lang="en-US" b="0"/>
              <a:t>based on mode</a:t>
            </a:r>
          </a:p>
        </p:txBody>
      </p:sp>
      <p:sp>
        <p:nvSpPr>
          <p:cNvPr id="24593" name="Line 17"/>
          <p:cNvSpPr>
            <a:spLocks noChangeShapeType="1"/>
          </p:cNvSpPr>
          <p:nvPr/>
        </p:nvSpPr>
        <p:spPr bwMode="auto">
          <a:xfrm>
            <a:off x="2036763" y="4614863"/>
            <a:ext cx="0" cy="10953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596" name="AutoShape 20"/>
          <p:cNvSpPr>
            <a:spLocks noChangeArrowheads="1"/>
          </p:cNvSpPr>
          <p:nvPr/>
        </p:nvSpPr>
        <p:spPr bwMode="auto">
          <a:xfrm>
            <a:off x="2916238" y="78724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RGBS</a:t>
            </a:r>
          </a:p>
        </p:txBody>
      </p:sp>
      <p:sp>
        <p:nvSpPr>
          <p:cNvPr id="24597" name="AutoShape 21"/>
          <p:cNvSpPr>
            <a:spLocks noChangeArrowheads="1"/>
          </p:cNvSpPr>
          <p:nvPr/>
        </p:nvSpPr>
        <p:spPr bwMode="auto">
          <a:xfrm>
            <a:off x="4565650" y="773588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V</a:t>
            </a:r>
          </a:p>
        </p:txBody>
      </p:sp>
      <p:sp>
        <p:nvSpPr>
          <p:cNvPr id="24598" name="Line 22"/>
          <p:cNvSpPr>
            <a:spLocks noChangeShapeType="1"/>
          </p:cNvSpPr>
          <p:nvPr/>
        </p:nvSpPr>
        <p:spPr bwMode="auto">
          <a:xfrm>
            <a:off x="4340225" y="81772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599" name="AutoShape 23"/>
          <p:cNvSpPr>
            <a:spLocks noChangeArrowheads="1"/>
          </p:cNvSpPr>
          <p:nvPr/>
        </p:nvSpPr>
        <p:spPr bwMode="auto">
          <a:xfrm>
            <a:off x="2935288" y="70342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RGBS</a:t>
            </a:r>
          </a:p>
        </p:txBody>
      </p:sp>
      <p:sp>
        <p:nvSpPr>
          <p:cNvPr id="24600" name="AutoShape 24"/>
          <p:cNvSpPr>
            <a:spLocks noChangeArrowheads="1"/>
          </p:cNvSpPr>
          <p:nvPr/>
        </p:nvSpPr>
        <p:spPr bwMode="auto">
          <a:xfrm>
            <a:off x="4565650" y="688498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Y</a:t>
            </a:r>
          </a:p>
        </p:txBody>
      </p:sp>
      <p:sp>
        <p:nvSpPr>
          <p:cNvPr id="24601" name="AutoShape 25"/>
          <p:cNvSpPr>
            <a:spLocks noChangeArrowheads="1"/>
          </p:cNvSpPr>
          <p:nvPr/>
        </p:nvSpPr>
        <p:spPr bwMode="auto">
          <a:xfrm>
            <a:off x="1306513" y="56943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24602" name="Line 26"/>
          <p:cNvSpPr>
            <a:spLocks noChangeShapeType="1"/>
          </p:cNvSpPr>
          <p:nvPr/>
        </p:nvSpPr>
        <p:spPr bwMode="auto">
          <a:xfrm>
            <a:off x="2035175" y="59944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03" name="Line 27"/>
          <p:cNvSpPr>
            <a:spLocks noChangeShapeType="1"/>
          </p:cNvSpPr>
          <p:nvPr/>
        </p:nvSpPr>
        <p:spPr bwMode="auto">
          <a:xfrm>
            <a:off x="4357688" y="7340600"/>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04" name="Line 28"/>
          <p:cNvSpPr>
            <a:spLocks noChangeShapeType="1"/>
          </p:cNvSpPr>
          <p:nvPr/>
        </p:nvSpPr>
        <p:spPr bwMode="auto">
          <a:xfrm>
            <a:off x="2713038" y="817721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05" name="Line 29"/>
          <p:cNvSpPr>
            <a:spLocks noChangeShapeType="1"/>
          </p:cNvSpPr>
          <p:nvPr/>
        </p:nvSpPr>
        <p:spPr bwMode="auto">
          <a:xfrm>
            <a:off x="2730500" y="73390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06" name="Freeform 30"/>
          <p:cNvSpPr>
            <a:spLocks/>
          </p:cNvSpPr>
          <p:nvPr/>
        </p:nvSpPr>
        <p:spPr bwMode="auto">
          <a:xfrm>
            <a:off x="2033588" y="7643813"/>
            <a:ext cx="1600200" cy="98425"/>
          </a:xfrm>
          <a:custGeom>
            <a:avLst/>
            <a:gdLst>
              <a:gd name="T0" fmla="*/ 1008 w 1008"/>
              <a:gd name="T1" fmla="*/ 0 h 62"/>
              <a:gd name="T2" fmla="*/ 1008 w 1008"/>
              <a:gd name="T3" fmla="*/ 62 h 62"/>
              <a:gd name="T4" fmla="*/ 0 w 1008"/>
              <a:gd name="T5" fmla="*/ 62 h 62"/>
            </a:gdLst>
            <a:ahLst/>
            <a:cxnLst>
              <a:cxn ang="0">
                <a:pos x="T0" y="T1"/>
              </a:cxn>
              <a:cxn ang="0">
                <a:pos x="T2" y="T3"/>
              </a:cxn>
              <a:cxn ang="0">
                <a:pos x="T4" y="T5"/>
              </a:cxn>
            </a:cxnLst>
            <a:rect l="0" t="0" r="r" b="b"/>
            <a:pathLst>
              <a:path w="1008" h="62">
                <a:moveTo>
                  <a:pt x="1008" y="0"/>
                </a:moveTo>
                <a:lnTo>
                  <a:pt x="1008" y="62"/>
                </a:lnTo>
                <a:lnTo>
                  <a:pt x="0" y="6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07" name="Freeform 31"/>
          <p:cNvSpPr>
            <a:spLocks/>
          </p:cNvSpPr>
          <p:nvPr/>
        </p:nvSpPr>
        <p:spPr bwMode="auto">
          <a:xfrm>
            <a:off x="2020888" y="8489950"/>
            <a:ext cx="1600200" cy="100013"/>
          </a:xfrm>
          <a:custGeom>
            <a:avLst/>
            <a:gdLst>
              <a:gd name="T0" fmla="*/ 1008 w 1008"/>
              <a:gd name="T1" fmla="*/ 0 h 62"/>
              <a:gd name="T2" fmla="*/ 1008 w 1008"/>
              <a:gd name="T3" fmla="*/ 62 h 62"/>
              <a:gd name="T4" fmla="*/ 0 w 1008"/>
              <a:gd name="T5" fmla="*/ 62 h 62"/>
            </a:gdLst>
            <a:ahLst/>
            <a:cxnLst>
              <a:cxn ang="0">
                <a:pos x="T0" y="T1"/>
              </a:cxn>
              <a:cxn ang="0">
                <a:pos x="T2" y="T3"/>
              </a:cxn>
              <a:cxn ang="0">
                <a:pos x="T4" y="T5"/>
              </a:cxn>
            </a:cxnLst>
            <a:rect l="0" t="0" r="r" b="b"/>
            <a:pathLst>
              <a:path w="1008" h="62">
                <a:moveTo>
                  <a:pt x="1008" y="0"/>
                </a:moveTo>
                <a:lnTo>
                  <a:pt x="1008" y="62"/>
                </a:lnTo>
                <a:lnTo>
                  <a:pt x="0" y="6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17" name="Line 41"/>
          <p:cNvSpPr>
            <a:spLocks noChangeShapeType="1"/>
          </p:cNvSpPr>
          <p:nvPr/>
        </p:nvSpPr>
        <p:spPr bwMode="auto">
          <a:xfrm>
            <a:off x="2014538" y="10604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18" name="AutoShape 42"/>
          <p:cNvSpPr>
            <a:spLocks noChangeArrowheads="1"/>
          </p:cNvSpPr>
          <p:nvPr/>
        </p:nvSpPr>
        <p:spPr bwMode="auto">
          <a:xfrm>
            <a:off x="1290638" y="1276350"/>
            <a:ext cx="2176462" cy="29845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Fbit; Clear ports</a:t>
            </a:r>
            <a:endParaRPr lang="en-US"/>
          </a:p>
        </p:txBody>
      </p:sp>
      <p:sp>
        <p:nvSpPr>
          <p:cNvPr id="24621" name="AutoShape 45"/>
          <p:cNvSpPr>
            <a:spLocks noChangeArrowheads="1"/>
          </p:cNvSpPr>
          <p:nvPr/>
        </p:nvSpPr>
        <p:spPr bwMode="auto">
          <a:xfrm>
            <a:off x="1858963" y="779463"/>
            <a:ext cx="269875" cy="268287"/>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a:t>
            </a:r>
            <a:endParaRPr lang="en-US"/>
          </a:p>
        </p:txBody>
      </p:sp>
      <p:sp>
        <p:nvSpPr>
          <p:cNvPr id="24622" name="AutoShape 46"/>
          <p:cNvSpPr>
            <a:spLocks noChangeArrowheads="1"/>
          </p:cNvSpPr>
          <p:nvPr/>
        </p:nvSpPr>
        <p:spPr bwMode="auto">
          <a:xfrm>
            <a:off x="2935288" y="62023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RGBS</a:t>
            </a:r>
          </a:p>
        </p:txBody>
      </p:sp>
      <p:sp>
        <p:nvSpPr>
          <p:cNvPr id="24623" name="AutoShape 47"/>
          <p:cNvSpPr>
            <a:spLocks noChangeArrowheads="1"/>
          </p:cNvSpPr>
          <p:nvPr/>
        </p:nvSpPr>
        <p:spPr bwMode="auto">
          <a:xfrm>
            <a:off x="4565650" y="605155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W</a:t>
            </a:r>
          </a:p>
        </p:txBody>
      </p:sp>
      <p:sp>
        <p:nvSpPr>
          <p:cNvPr id="24624" name="Line 48"/>
          <p:cNvSpPr>
            <a:spLocks noChangeShapeType="1"/>
          </p:cNvSpPr>
          <p:nvPr/>
        </p:nvSpPr>
        <p:spPr bwMode="auto">
          <a:xfrm>
            <a:off x="4357688" y="650716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25" name="Line 49"/>
          <p:cNvSpPr>
            <a:spLocks noChangeShapeType="1"/>
          </p:cNvSpPr>
          <p:nvPr/>
        </p:nvSpPr>
        <p:spPr bwMode="auto">
          <a:xfrm>
            <a:off x="2730500" y="650716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26" name="Freeform 50"/>
          <p:cNvSpPr>
            <a:spLocks/>
          </p:cNvSpPr>
          <p:nvPr/>
        </p:nvSpPr>
        <p:spPr bwMode="auto">
          <a:xfrm>
            <a:off x="2033588" y="6811963"/>
            <a:ext cx="1600200" cy="96837"/>
          </a:xfrm>
          <a:custGeom>
            <a:avLst/>
            <a:gdLst>
              <a:gd name="T0" fmla="*/ 1008 w 1008"/>
              <a:gd name="T1" fmla="*/ 0 h 62"/>
              <a:gd name="T2" fmla="*/ 1008 w 1008"/>
              <a:gd name="T3" fmla="*/ 62 h 62"/>
              <a:gd name="T4" fmla="*/ 0 w 1008"/>
              <a:gd name="T5" fmla="*/ 62 h 62"/>
            </a:gdLst>
            <a:ahLst/>
            <a:cxnLst>
              <a:cxn ang="0">
                <a:pos x="T0" y="T1"/>
              </a:cxn>
              <a:cxn ang="0">
                <a:pos x="T2" y="T3"/>
              </a:cxn>
              <a:cxn ang="0">
                <a:pos x="T4" y="T5"/>
              </a:cxn>
            </a:cxnLst>
            <a:rect l="0" t="0" r="r" b="b"/>
            <a:pathLst>
              <a:path w="1008" h="62">
                <a:moveTo>
                  <a:pt x="1008" y="0"/>
                </a:moveTo>
                <a:lnTo>
                  <a:pt x="1008" y="62"/>
                </a:lnTo>
                <a:lnTo>
                  <a:pt x="0" y="6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27" name="AutoShape 51"/>
          <p:cNvSpPr>
            <a:spLocks noChangeArrowheads="1"/>
          </p:cNvSpPr>
          <p:nvPr/>
        </p:nvSpPr>
        <p:spPr bwMode="auto">
          <a:xfrm>
            <a:off x="1290638" y="17383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backlights</a:t>
            </a:r>
            <a:endParaRPr lang="en-US"/>
          </a:p>
        </p:txBody>
      </p:sp>
      <p:sp>
        <p:nvSpPr>
          <p:cNvPr id="24628" name="Line 52"/>
          <p:cNvSpPr>
            <a:spLocks noChangeShapeType="1"/>
          </p:cNvSpPr>
          <p:nvPr/>
        </p:nvSpPr>
        <p:spPr bwMode="auto">
          <a:xfrm>
            <a:off x="2011363" y="20431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29" name="AutoShape 53"/>
          <p:cNvSpPr>
            <a:spLocks noChangeArrowheads="1"/>
          </p:cNvSpPr>
          <p:nvPr/>
        </p:nvSpPr>
        <p:spPr bwMode="auto">
          <a:xfrm>
            <a:off x="1306513" y="226695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Start timer</a:t>
            </a:r>
            <a:endParaRPr lang="en-US"/>
          </a:p>
        </p:txBody>
      </p:sp>
      <p:sp>
        <p:nvSpPr>
          <p:cNvPr id="24630" name="Line 54"/>
          <p:cNvSpPr>
            <a:spLocks noChangeShapeType="1"/>
          </p:cNvSpPr>
          <p:nvPr/>
        </p:nvSpPr>
        <p:spPr bwMode="auto">
          <a:xfrm>
            <a:off x="2027238" y="25717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31" name="AutoShape 55"/>
          <p:cNvSpPr>
            <a:spLocks noChangeArrowheads="1"/>
          </p:cNvSpPr>
          <p:nvPr/>
        </p:nvSpPr>
        <p:spPr bwMode="auto">
          <a:xfrm>
            <a:off x="1306513" y="2798763"/>
            <a:ext cx="2884487"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RGB according to timer</a:t>
            </a:r>
            <a:endParaRPr lang="en-US"/>
          </a:p>
        </p:txBody>
      </p:sp>
      <p:sp>
        <p:nvSpPr>
          <p:cNvPr id="24632" name="Line 56"/>
          <p:cNvSpPr>
            <a:spLocks noChangeShapeType="1"/>
          </p:cNvSpPr>
          <p:nvPr/>
        </p:nvSpPr>
        <p:spPr bwMode="auto">
          <a:xfrm>
            <a:off x="2027238" y="31035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33" name="AutoShape 57"/>
          <p:cNvSpPr>
            <a:spLocks noChangeArrowheads="1"/>
          </p:cNvSpPr>
          <p:nvPr/>
        </p:nvSpPr>
        <p:spPr bwMode="auto">
          <a:xfrm>
            <a:off x="1295400" y="33385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time;</a:t>
            </a:r>
          </a:p>
          <a:p>
            <a:pPr algn="ctr"/>
            <a:r>
              <a:rPr lang="en-US" b="0"/>
              <a:t>&gt;1 min?</a:t>
            </a:r>
          </a:p>
        </p:txBody>
      </p:sp>
      <p:sp>
        <p:nvSpPr>
          <p:cNvPr id="24634" name="AutoShape 58"/>
          <p:cNvSpPr>
            <a:spLocks noChangeArrowheads="1"/>
          </p:cNvSpPr>
          <p:nvPr/>
        </p:nvSpPr>
        <p:spPr bwMode="auto">
          <a:xfrm>
            <a:off x="4657725" y="318928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W</a:t>
            </a:r>
          </a:p>
        </p:txBody>
      </p:sp>
      <p:sp>
        <p:nvSpPr>
          <p:cNvPr id="24635" name="Line 59"/>
          <p:cNvSpPr>
            <a:spLocks noChangeShapeType="1"/>
          </p:cNvSpPr>
          <p:nvPr/>
        </p:nvSpPr>
        <p:spPr bwMode="auto">
          <a:xfrm>
            <a:off x="2743200" y="36433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37" name="Freeform 61"/>
          <p:cNvSpPr>
            <a:spLocks/>
          </p:cNvSpPr>
          <p:nvPr/>
        </p:nvSpPr>
        <p:spPr bwMode="auto">
          <a:xfrm>
            <a:off x="1152525" y="2938463"/>
            <a:ext cx="865188" cy="5715000"/>
          </a:xfrm>
          <a:custGeom>
            <a:avLst/>
            <a:gdLst>
              <a:gd name="T0" fmla="*/ 545 w 545"/>
              <a:gd name="T1" fmla="*/ 3467 h 3600"/>
              <a:gd name="T2" fmla="*/ 545 w 545"/>
              <a:gd name="T3" fmla="*/ 3600 h 3600"/>
              <a:gd name="T4" fmla="*/ 0 w 545"/>
              <a:gd name="T5" fmla="*/ 3600 h 3600"/>
              <a:gd name="T6" fmla="*/ 0 w 545"/>
              <a:gd name="T7" fmla="*/ 0 h 3600"/>
              <a:gd name="T8" fmla="*/ 103 w 545"/>
              <a:gd name="T9" fmla="*/ 0 h 3600"/>
            </a:gdLst>
            <a:ahLst/>
            <a:cxnLst>
              <a:cxn ang="0">
                <a:pos x="T0" y="T1"/>
              </a:cxn>
              <a:cxn ang="0">
                <a:pos x="T2" y="T3"/>
              </a:cxn>
              <a:cxn ang="0">
                <a:pos x="T4" y="T5"/>
              </a:cxn>
              <a:cxn ang="0">
                <a:pos x="T6" y="T7"/>
              </a:cxn>
              <a:cxn ang="0">
                <a:pos x="T8" y="T9"/>
              </a:cxn>
            </a:cxnLst>
            <a:rect l="0" t="0" r="r" b="b"/>
            <a:pathLst>
              <a:path w="545" h="3600">
                <a:moveTo>
                  <a:pt x="545" y="3467"/>
                </a:moveTo>
                <a:lnTo>
                  <a:pt x="545" y="3600"/>
                </a:lnTo>
                <a:lnTo>
                  <a:pt x="0" y="3600"/>
                </a:lnTo>
                <a:lnTo>
                  <a:pt x="0" y="0"/>
                </a:lnTo>
                <a:lnTo>
                  <a:pt x="103"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38" name="AutoShape 62"/>
          <p:cNvSpPr>
            <a:spLocks noChangeArrowheads="1"/>
          </p:cNvSpPr>
          <p:nvPr/>
        </p:nvSpPr>
        <p:spPr bwMode="auto">
          <a:xfrm>
            <a:off x="2976563" y="35099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timer</a:t>
            </a:r>
            <a:endParaRPr lang="en-US"/>
          </a:p>
        </p:txBody>
      </p:sp>
      <p:sp>
        <p:nvSpPr>
          <p:cNvPr id="24639" name="Line 63"/>
          <p:cNvSpPr>
            <a:spLocks noChangeShapeType="1"/>
          </p:cNvSpPr>
          <p:nvPr/>
        </p:nvSpPr>
        <p:spPr bwMode="auto">
          <a:xfrm>
            <a:off x="4418013" y="3644900"/>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40" name="Line 64"/>
          <p:cNvSpPr>
            <a:spLocks noChangeShapeType="1"/>
          </p:cNvSpPr>
          <p:nvPr/>
        </p:nvSpPr>
        <p:spPr bwMode="auto">
          <a:xfrm>
            <a:off x="2019300" y="38719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4641" name="Oval 65"/>
          <p:cNvSpPr>
            <a:spLocks noChangeArrowheads="1"/>
          </p:cNvSpPr>
          <p:nvPr/>
        </p:nvSpPr>
        <p:spPr bwMode="auto">
          <a:xfrm>
            <a:off x="1958975" y="976313"/>
            <a:ext cx="76200" cy="76200"/>
          </a:xfrm>
          <a:prstGeom prst="ellipse">
            <a:avLst/>
          </a:prstGeom>
          <a:solidFill>
            <a:srgbClr val="00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a:xfrm>
            <a:off x="342900" y="-366713"/>
            <a:ext cx="6172200" cy="1524001"/>
          </a:xfrm>
        </p:spPr>
        <p:txBody>
          <a:bodyPr/>
          <a:lstStyle/>
          <a:p>
            <a:r>
              <a:rPr lang="en-US"/>
              <a:t>5.24 Flowchart</a:t>
            </a:r>
          </a:p>
        </p:txBody>
      </p:sp>
      <p:sp>
        <p:nvSpPr>
          <p:cNvPr id="15364" name="Line 4"/>
          <p:cNvSpPr>
            <a:spLocks noChangeShapeType="1"/>
          </p:cNvSpPr>
          <p:nvPr/>
        </p:nvSpPr>
        <p:spPr bwMode="auto">
          <a:xfrm>
            <a:off x="1060450" y="18208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65" name="AutoShape 5"/>
          <p:cNvSpPr>
            <a:spLocks noChangeArrowheads="1"/>
          </p:cNvSpPr>
          <p:nvPr/>
        </p:nvSpPr>
        <p:spPr bwMode="auto">
          <a:xfrm>
            <a:off x="336550" y="20367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R/Rbit on</a:t>
            </a:r>
          </a:p>
        </p:txBody>
      </p:sp>
      <p:sp>
        <p:nvSpPr>
          <p:cNvPr id="15366" name="Line 6"/>
          <p:cNvSpPr>
            <a:spLocks noChangeShapeType="1"/>
          </p:cNvSpPr>
          <p:nvPr/>
        </p:nvSpPr>
        <p:spPr bwMode="auto">
          <a:xfrm>
            <a:off x="1057275" y="23415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67" name="AutoShape 7"/>
          <p:cNvSpPr>
            <a:spLocks noChangeArrowheads="1"/>
          </p:cNvSpPr>
          <p:nvPr/>
        </p:nvSpPr>
        <p:spPr bwMode="auto">
          <a:xfrm>
            <a:off x="904875" y="1536700"/>
            <a:ext cx="269875" cy="27146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a:t>
            </a:r>
          </a:p>
        </p:txBody>
      </p:sp>
      <p:sp>
        <p:nvSpPr>
          <p:cNvPr id="15368" name="AutoShape 8"/>
          <p:cNvSpPr>
            <a:spLocks noChangeArrowheads="1"/>
          </p:cNvSpPr>
          <p:nvPr/>
        </p:nvSpPr>
        <p:spPr bwMode="auto">
          <a:xfrm>
            <a:off x="336550" y="31099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15369" name="Line 9"/>
          <p:cNvSpPr>
            <a:spLocks noChangeShapeType="1"/>
          </p:cNvSpPr>
          <p:nvPr/>
        </p:nvSpPr>
        <p:spPr bwMode="auto">
          <a:xfrm>
            <a:off x="1057275" y="3414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71" name="Line 11"/>
          <p:cNvSpPr>
            <a:spLocks noChangeShapeType="1"/>
          </p:cNvSpPr>
          <p:nvPr/>
        </p:nvSpPr>
        <p:spPr bwMode="auto">
          <a:xfrm>
            <a:off x="1093788" y="41830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72" name="AutoShape 12"/>
          <p:cNvSpPr>
            <a:spLocks noChangeArrowheads="1"/>
          </p:cNvSpPr>
          <p:nvPr/>
        </p:nvSpPr>
        <p:spPr bwMode="auto">
          <a:xfrm>
            <a:off x="347663" y="440055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Temp;</a:t>
            </a:r>
          </a:p>
          <a:p>
            <a:pPr algn="ctr"/>
            <a:r>
              <a:rPr lang="en-US" b="0"/>
              <a:t>&gt;55 C</a:t>
            </a:r>
          </a:p>
        </p:txBody>
      </p:sp>
      <p:sp>
        <p:nvSpPr>
          <p:cNvPr id="15373" name="Line 13"/>
          <p:cNvSpPr>
            <a:spLocks noChangeShapeType="1"/>
          </p:cNvSpPr>
          <p:nvPr/>
        </p:nvSpPr>
        <p:spPr bwMode="auto">
          <a:xfrm>
            <a:off x="1071563" y="50101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75" name="AutoShape 15"/>
          <p:cNvSpPr>
            <a:spLocks noChangeArrowheads="1"/>
          </p:cNvSpPr>
          <p:nvPr/>
        </p:nvSpPr>
        <p:spPr bwMode="auto">
          <a:xfrm>
            <a:off x="2020888" y="508635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Main</a:t>
            </a:r>
          </a:p>
        </p:txBody>
      </p:sp>
      <p:sp>
        <p:nvSpPr>
          <p:cNvPr id="15378" name="AutoShape 18"/>
          <p:cNvSpPr>
            <a:spLocks noChangeArrowheads="1"/>
          </p:cNvSpPr>
          <p:nvPr/>
        </p:nvSpPr>
        <p:spPr bwMode="auto">
          <a:xfrm>
            <a:off x="346075" y="52371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Temp;</a:t>
            </a:r>
          </a:p>
          <a:p>
            <a:pPr algn="ctr"/>
            <a:r>
              <a:rPr lang="en-US" b="0"/>
              <a:t>&lt;40 C</a:t>
            </a:r>
          </a:p>
        </p:txBody>
      </p:sp>
      <p:sp>
        <p:nvSpPr>
          <p:cNvPr id="15379" name="Line 19"/>
          <p:cNvSpPr>
            <a:spLocks noChangeShapeType="1"/>
          </p:cNvSpPr>
          <p:nvPr/>
        </p:nvSpPr>
        <p:spPr bwMode="auto">
          <a:xfrm>
            <a:off x="1069975" y="58467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81" name="Line 21"/>
          <p:cNvSpPr>
            <a:spLocks noChangeShapeType="1"/>
          </p:cNvSpPr>
          <p:nvPr/>
        </p:nvSpPr>
        <p:spPr bwMode="auto">
          <a:xfrm>
            <a:off x="1787525" y="5541963"/>
            <a:ext cx="2381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82" name="AutoShape 22"/>
          <p:cNvSpPr>
            <a:spLocks noChangeArrowheads="1"/>
          </p:cNvSpPr>
          <p:nvPr/>
        </p:nvSpPr>
        <p:spPr bwMode="auto">
          <a:xfrm>
            <a:off x="336550" y="70469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15383" name="Line 23"/>
          <p:cNvSpPr>
            <a:spLocks noChangeShapeType="1"/>
          </p:cNvSpPr>
          <p:nvPr/>
        </p:nvSpPr>
        <p:spPr bwMode="auto">
          <a:xfrm>
            <a:off x="1057275" y="7351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84" name="AutoShape 24"/>
          <p:cNvSpPr>
            <a:spLocks noChangeArrowheads="1"/>
          </p:cNvSpPr>
          <p:nvPr/>
        </p:nvSpPr>
        <p:spPr bwMode="auto">
          <a:xfrm>
            <a:off x="317500" y="7554913"/>
            <a:ext cx="1593850"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Warning beep/</a:t>
            </a:r>
          </a:p>
          <a:p>
            <a:pPr algn="ctr"/>
            <a:r>
              <a:rPr lang="en-US" b="0"/>
              <a:t>CLRWDT</a:t>
            </a:r>
          </a:p>
        </p:txBody>
      </p:sp>
      <p:sp>
        <p:nvSpPr>
          <p:cNvPr id="15385" name="Line 25"/>
          <p:cNvSpPr>
            <a:spLocks noChangeShapeType="1"/>
          </p:cNvSpPr>
          <p:nvPr/>
        </p:nvSpPr>
        <p:spPr bwMode="auto">
          <a:xfrm>
            <a:off x="1041400" y="80883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87" name="AutoShape 27"/>
          <p:cNvSpPr>
            <a:spLocks noChangeArrowheads="1"/>
          </p:cNvSpPr>
          <p:nvPr/>
        </p:nvSpPr>
        <p:spPr bwMode="auto">
          <a:xfrm>
            <a:off x="330200" y="60626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15390" name="AutoShape 30"/>
          <p:cNvSpPr>
            <a:spLocks noChangeArrowheads="1"/>
          </p:cNvSpPr>
          <p:nvPr/>
        </p:nvSpPr>
        <p:spPr bwMode="auto">
          <a:xfrm>
            <a:off x="322263" y="829468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Temp;</a:t>
            </a:r>
          </a:p>
          <a:p>
            <a:pPr algn="ctr"/>
            <a:r>
              <a:rPr lang="en-US" b="0"/>
              <a:t>&lt;45 C</a:t>
            </a:r>
          </a:p>
        </p:txBody>
      </p:sp>
      <p:sp>
        <p:nvSpPr>
          <p:cNvPr id="15393" name="Freeform 33"/>
          <p:cNvSpPr>
            <a:spLocks/>
          </p:cNvSpPr>
          <p:nvPr/>
        </p:nvSpPr>
        <p:spPr bwMode="auto">
          <a:xfrm>
            <a:off x="169863" y="3848100"/>
            <a:ext cx="892175" cy="2952750"/>
          </a:xfrm>
          <a:custGeom>
            <a:avLst/>
            <a:gdLst>
              <a:gd name="T0" fmla="*/ 562 w 562"/>
              <a:gd name="T1" fmla="*/ 1786 h 1860"/>
              <a:gd name="T2" fmla="*/ 562 w 562"/>
              <a:gd name="T3" fmla="*/ 1860 h 1860"/>
              <a:gd name="T4" fmla="*/ 0 w 562"/>
              <a:gd name="T5" fmla="*/ 1856 h 1860"/>
              <a:gd name="T6" fmla="*/ 0 w 562"/>
              <a:gd name="T7" fmla="*/ 0 h 1860"/>
              <a:gd name="T8" fmla="*/ 74 w 562"/>
              <a:gd name="T9" fmla="*/ 21 h 1860"/>
            </a:gdLst>
            <a:ahLst/>
            <a:cxnLst>
              <a:cxn ang="0">
                <a:pos x="T0" y="T1"/>
              </a:cxn>
              <a:cxn ang="0">
                <a:pos x="T2" y="T3"/>
              </a:cxn>
              <a:cxn ang="0">
                <a:pos x="T4" y="T5"/>
              </a:cxn>
              <a:cxn ang="0">
                <a:pos x="T6" y="T7"/>
              </a:cxn>
              <a:cxn ang="0">
                <a:pos x="T8" y="T9"/>
              </a:cxn>
            </a:cxnLst>
            <a:rect l="0" t="0" r="r" b="b"/>
            <a:pathLst>
              <a:path w="562" h="1860">
                <a:moveTo>
                  <a:pt x="562" y="1786"/>
                </a:moveTo>
                <a:lnTo>
                  <a:pt x="562" y="1860"/>
                </a:lnTo>
                <a:lnTo>
                  <a:pt x="0" y="1856"/>
                </a:lnTo>
                <a:lnTo>
                  <a:pt x="0" y="0"/>
                </a:lnTo>
                <a:lnTo>
                  <a:pt x="74" y="21"/>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94" name="AutoShape 34"/>
          <p:cNvSpPr>
            <a:spLocks noChangeArrowheads="1"/>
          </p:cNvSpPr>
          <p:nvPr/>
        </p:nvSpPr>
        <p:spPr bwMode="auto">
          <a:xfrm>
            <a:off x="1982788" y="6088063"/>
            <a:ext cx="1593850" cy="530225"/>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Turn on W LED </a:t>
            </a:r>
          </a:p>
          <a:p>
            <a:pPr algn="ctr"/>
            <a:r>
              <a:rPr lang="en-US" b="0"/>
              <a:t>25% of key</a:t>
            </a:r>
          </a:p>
        </p:txBody>
      </p:sp>
      <p:sp>
        <p:nvSpPr>
          <p:cNvPr id="15396" name="Line 36"/>
          <p:cNvSpPr>
            <a:spLocks noChangeShapeType="1"/>
          </p:cNvSpPr>
          <p:nvPr/>
        </p:nvSpPr>
        <p:spPr bwMode="auto">
          <a:xfrm>
            <a:off x="1755775" y="6367463"/>
            <a:ext cx="2381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97" name="Freeform 37"/>
          <p:cNvSpPr>
            <a:spLocks/>
          </p:cNvSpPr>
          <p:nvPr/>
        </p:nvSpPr>
        <p:spPr bwMode="auto">
          <a:xfrm>
            <a:off x="2184400" y="4013200"/>
            <a:ext cx="1495425" cy="2316163"/>
          </a:xfrm>
          <a:custGeom>
            <a:avLst/>
            <a:gdLst>
              <a:gd name="T0" fmla="*/ 861 w 942"/>
              <a:gd name="T1" fmla="*/ 1458 h 1458"/>
              <a:gd name="T2" fmla="*/ 936 w 942"/>
              <a:gd name="T3" fmla="*/ 1458 h 1458"/>
              <a:gd name="T4" fmla="*/ 942 w 942"/>
              <a:gd name="T5" fmla="*/ 1090 h 1458"/>
              <a:gd name="T6" fmla="*/ 611 w 942"/>
              <a:gd name="T7" fmla="*/ 1090 h 1458"/>
              <a:gd name="T8" fmla="*/ 612 w 942"/>
              <a:gd name="T9" fmla="*/ 0 h 1458"/>
              <a:gd name="T10" fmla="*/ 0 w 942"/>
              <a:gd name="T11" fmla="*/ 2 h 1458"/>
            </a:gdLst>
            <a:ahLst/>
            <a:cxnLst>
              <a:cxn ang="0">
                <a:pos x="T0" y="T1"/>
              </a:cxn>
              <a:cxn ang="0">
                <a:pos x="T2" y="T3"/>
              </a:cxn>
              <a:cxn ang="0">
                <a:pos x="T4" y="T5"/>
              </a:cxn>
              <a:cxn ang="0">
                <a:pos x="T6" y="T7"/>
              </a:cxn>
              <a:cxn ang="0">
                <a:pos x="T8" y="T9"/>
              </a:cxn>
              <a:cxn ang="0">
                <a:pos x="T10" y="T11"/>
              </a:cxn>
            </a:cxnLst>
            <a:rect l="0" t="0" r="r" b="b"/>
            <a:pathLst>
              <a:path w="942" h="1458">
                <a:moveTo>
                  <a:pt x="861" y="1458"/>
                </a:moveTo>
                <a:lnTo>
                  <a:pt x="936" y="1458"/>
                </a:lnTo>
                <a:lnTo>
                  <a:pt x="942" y="1090"/>
                </a:lnTo>
                <a:lnTo>
                  <a:pt x="611" y="1090"/>
                </a:lnTo>
                <a:lnTo>
                  <a:pt x="612" y="0"/>
                </a:lnTo>
                <a:lnTo>
                  <a:pt x="0" y="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398" name="Freeform 38"/>
          <p:cNvSpPr>
            <a:spLocks/>
          </p:cNvSpPr>
          <p:nvPr/>
        </p:nvSpPr>
        <p:spPr bwMode="auto">
          <a:xfrm>
            <a:off x="1062038" y="4694238"/>
            <a:ext cx="2735262" cy="2346325"/>
          </a:xfrm>
          <a:custGeom>
            <a:avLst/>
            <a:gdLst>
              <a:gd name="T0" fmla="*/ 422 w 1723"/>
              <a:gd name="T1" fmla="*/ 0 h 1477"/>
              <a:gd name="T2" fmla="*/ 1243 w 1723"/>
              <a:gd name="T3" fmla="*/ 0 h 1477"/>
              <a:gd name="T4" fmla="*/ 1243 w 1723"/>
              <a:gd name="T5" fmla="*/ 747 h 1477"/>
              <a:gd name="T6" fmla="*/ 1723 w 1723"/>
              <a:gd name="T7" fmla="*/ 747 h 1477"/>
              <a:gd name="T8" fmla="*/ 1717 w 1723"/>
              <a:gd name="T9" fmla="*/ 1359 h 1477"/>
              <a:gd name="T10" fmla="*/ 0 w 1723"/>
              <a:gd name="T11" fmla="*/ 1359 h 1477"/>
              <a:gd name="T12" fmla="*/ 0 w 1723"/>
              <a:gd name="T13" fmla="*/ 1477 h 1477"/>
            </a:gdLst>
            <a:ahLst/>
            <a:cxnLst>
              <a:cxn ang="0">
                <a:pos x="T0" y="T1"/>
              </a:cxn>
              <a:cxn ang="0">
                <a:pos x="T2" y="T3"/>
              </a:cxn>
              <a:cxn ang="0">
                <a:pos x="T4" y="T5"/>
              </a:cxn>
              <a:cxn ang="0">
                <a:pos x="T6" y="T7"/>
              </a:cxn>
              <a:cxn ang="0">
                <a:pos x="T8" y="T9"/>
              </a:cxn>
              <a:cxn ang="0">
                <a:pos x="T10" y="T11"/>
              </a:cxn>
              <a:cxn ang="0">
                <a:pos x="T12" y="T13"/>
              </a:cxn>
            </a:cxnLst>
            <a:rect l="0" t="0" r="r" b="b"/>
            <a:pathLst>
              <a:path w="1723" h="1477">
                <a:moveTo>
                  <a:pt x="422" y="0"/>
                </a:moveTo>
                <a:lnTo>
                  <a:pt x="1243" y="0"/>
                </a:lnTo>
                <a:lnTo>
                  <a:pt x="1243" y="747"/>
                </a:lnTo>
                <a:lnTo>
                  <a:pt x="1723" y="747"/>
                </a:lnTo>
                <a:lnTo>
                  <a:pt x="1717" y="1359"/>
                </a:lnTo>
                <a:lnTo>
                  <a:pt x="0" y="1359"/>
                </a:lnTo>
                <a:lnTo>
                  <a:pt x="0" y="1477"/>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04" name="Line 44"/>
          <p:cNvSpPr>
            <a:spLocks noChangeShapeType="1"/>
          </p:cNvSpPr>
          <p:nvPr/>
        </p:nvSpPr>
        <p:spPr bwMode="auto">
          <a:xfrm flipH="1">
            <a:off x="5816600" y="12700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05" name="AutoShape 45"/>
          <p:cNvSpPr>
            <a:spLocks noChangeArrowheads="1"/>
          </p:cNvSpPr>
          <p:nvPr/>
        </p:nvSpPr>
        <p:spPr bwMode="auto">
          <a:xfrm flipH="1">
            <a:off x="5092700" y="148590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B/Bbit on</a:t>
            </a:r>
          </a:p>
        </p:txBody>
      </p:sp>
      <p:sp>
        <p:nvSpPr>
          <p:cNvPr id="15406" name="Line 46"/>
          <p:cNvSpPr>
            <a:spLocks noChangeShapeType="1"/>
          </p:cNvSpPr>
          <p:nvPr/>
        </p:nvSpPr>
        <p:spPr bwMode="auto">
          <a:xfrm flipH="1">
            <a:off x="5819775" y="17907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07" name="AutoShape 47"/>
          <p:cNvSpPr>
            <a:spLocks noChangeArrowheads="1"/>
          </p:cNvSpPr>
          <p:nvPr/>
        </p:nvSpPr>
        <p:spPr bwMode="auto">
          <a:xfrm flipH="1">
            <a:off x="5702300" y="989013"/>
            <a:ext cx="269875" cy="268287"/>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B</a:t>
            </a:r>
          </a:p>
        </p:txBody>
      </p:sp>
      <p:sp>
        <p:nvSpPr>
          <p:cNvPr id="15409" name="Line 49"/>
          <p:cNvSpPr>
            <a:spLocks noChangeShapeType="1"/>
          </p:cNvSpPr>
          <p:nvPr/>
        </p:nvSpPr>
        <p:spPr bwMode="auto">
          <a:xfrm flipH="1">
            <a:off x="5819775" y="25003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10" name="AutoShape 50"/>
          <p:cNvSpPr>
            <a:spLocks noChangeArrowheads="1"/>
          </p:cNvSpPr>
          <p:nvPr/>
        </p:nvSpPr>
        <p:spPr bwMode="auto">
          <a:xfrm flipH="1">
            <a:off x="5092700" y="19986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15411" name="Line 51"/>
          <p:cNvSpPr>
            <a:spLocks noChangeShapeType="1"/>
          </p:cNvSpPr>
          <p:nvPr/>
        </p:nvSpPr>
        <p:spPr bwMode="auto">
          <a:xfrm flipH="1">
            <a:off x="5835650" y="30273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12" name="AutoShape 52"/>
          <p:cNvSpPr>
            <a:spLocks noChangeArrowheads="1"/>
          </p:cNvSpPr>
          <p:nvPr/>
        </p:nvSpPr>
        <p:spPr bwMode="auto">
          <a:xfrm flipH="1">
            <a:off x="5133975" y="324643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Temp;</a:t>
            </a:r>
          </a:p>
          <a:p>
            <a:pPr algn="ctr"/>
            <a:r>
              <a:rPr lang="en-US" b="0"/>
              <a:t>&lt;-14 C</a:t>
            </a:r>
          </a:p>
        </p:txBody>
      </p:sp>
      <p:sp>
        <p:nvSpPr>
          <p:cNvPr id="15413" name="Line 53"/>
          <p:cNvSpPr>
            <a:spLocks noChangeShapeType="1"/>
          </p:cNvSpPr>
          <p:nvPr/>
        </p:nvSpPr>
        <p:spPr bwMode="auto">
          <a:xfrm flipH="1">
            <a:off x="5857875" y="38560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14" name="AutoShape 54"/>
          <p:cNvSpPr>
            <a:spLocks noChangeArrowheads="1"/>
          </p:cNvSpPr>
          <p:nvPr/>
        </p:nvSpPr>
        <p:spPr bwMode="auto">
          <a:xfrm flipH="1">
            <a:off x="3994150" y="387985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Main</a:t>
            </a:r>
          </a:p>
        </p:txBody>
      </p:sp>
      <p:sp>
        <p:nvSpPr>
          <p:cNvPr id="15415" name="AutoShape 55"/>
          <p:cNvSpPr>
            <a:spLocks noChangeArrowheads="1"/>
          </p:cNvSpPr>
          <p:nvPr/>
        </p:nvSpPr>
        <p:spPr bwMode="auto">
          <a:xfrm flipH="1">
            <a:off x="5135563" y="40814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Temp;</a:t>
            </a:r>
          </a:p>
          <a:p>
            <a:pPr algn="ctr"/>
            <a:r>
              <a:rPr lang="en-US" b="0"/>
              <a:t>&gt;5 C</a:t>
            </a:r>
          </a:p>
        </p:txBody>
      </p:sp>
      <p:sp>
        <p:nvSpPr>
          <p:cNvPr id="15416" name="Line 56"/>
          <p:cNvSpPr>
            <a:spLocks noChangeShapeType="1"/>
          </p:cNvSpPr>
          <p:nvPr/>
        </p:nvSpPr>
        <p:spPr bwMode="auto">
          <a:xfrm flipH="1">
            <a:off x="5859463" y="46910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17" name="Line 57"/>
          <p:cNvSpPr>
            <a:spLocks noChangeShapeType="1"/>
          </p:cNvSpPr>
          <p:nvPr/>
        </p:nvSpPr>
        <p:spPr bwMode="auto">
          <a:xfrm flipH="1">
            <a:off x="4903788" y="4387850"/>
            <a:ext cx="2381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18" name="AutoShape 58"/>
          <p:cNvSpPr>
            <a:spLocks noChangeArrowheads="1"/>
          </p:cNvSpPr>
          <p:nvPr/>
        </p:nvSpPr>
        <p:spPr bwMode="auto">
          <a:xfrm flipH="1">
            <a:off x="5151438" y="49069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15419" name="Freeform 59"/>
          <p:cNvSpPr>
            <a:spLocks/>
          </p:cNvSpPr>
          <p:nvPr/>
        </p:nvSpPr>
        <p:spPr bwMode="auto">
          <a:xfrm>
            <a:off x="5868988" y="2116138"/>
            <a:ext cx="881062" cy="3530600"/>
          </a:xfrm>
          <a:custGeom>
            <a:avLst/>
            <a:gdLst>
              <a:gd name="T0" fmla="*/ 0 w 555"/>
              <a:gd name="T1" fmla="*/ 2150 h 2224"/>
              <a:gd name="T2" fmla="*/ 0 w 555"/>
              <a:gd name="T3" fmla="*/ 2224 h 2224"/>
              <a:gd name="T4" fmla="*/ 555 w 555"/>
              <a:gd name="T5" fmla="*/ 2224 h 2224"/>
              <a:gd name="T6" fmla="*/ 551 w 555"/>
              <a:gd name="T7" fmla="*/ 3 h 2224"/>
              <a:gd name="T8" fmla="*/ 415 w 555"/>
              <a:gd name="T9" fmla="*/ 0 h 2224"/>
            </a:gdLst>
            <a:ahLst/>
            <a:cxnLst>
              <a:cxn ang="0">
                <a:pos x="T0" y="T1"/>
              </a:cxn>
              <a:cxn ang="0">
                <a:pos x="T2" y="T3"/>
              </a:cxn>
              <a:cxn ang="0">
                <a:pos x="T4" y="T5"/>
              </a:cxn>
              <a:cxn ang="0">
                <a:pos x="T6" y="T7"/>
              </a:cxn>
              <a:cxn ang="0">
                <a:pos x="T8" y="T9"/>
              </a:cxn>
            </a:cxnLst>
            <a:rect l="0" t="0" r="r" b="b"/>
            <a:pathLst>
              <a:path w="555" h="2224">
                <a:moveTo>
                  <a:pt x="0" y="2150"/>
                </a:moveTo>
                <a:lnTo>
                  <a:pt x="0" y="2224"/>
                </a:lnTo>
                <a:lnTo>
                  <a:pt x="555" y="2224"/>
                </a:lnTo>
                <a:lnTo>
                  <a:pt x="551" y="3"/>
                </a:lnTo>
                <a:lnTo>
                  <a:pt x="415"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20" name="AutoShape 60"/>
          <p:cNvSpPr>
            <a:spLocks noChangeArrowheads="1"/>
          </p:cNvSpPr>
          <p:nvPr/>
        </p:nvSpPr>
        <p:spPr bwMode="auto">
          <a:xfrm flipH="1">
            <a:off x="3735388" y="4827588"/>
            <a:ext cx="1211262" cy="803275"/>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Turn on W </a:t>
            </a:r>
          </a:p>
          <a:p>
            <a:pPr algn="ctr"/>
            <a:r>
              <a:rPr lang="en-US" b="0"/>
              <a:t>LED based </a:t>
            </a:r>
          </a:p>
          <a:p>
            <a:pPr algn="ctr"/>
            <a:r>
              <a:rPr lang="en-US" b="0"/>
              <a:t>on key</a:t>
            </a:r>
          </a:p>
        </p:txBody>
      </p:sp>
      <p:sp>
        <p:nvSpPr>
          <p:cNvPr id="15421" name="Line 61"/>
          <p:cNvSpPr>
            <a:spLocks noChangeShapeType="1"/>
          </p:cNvSpPr>
          <p:nvPr/>
        </p:nvSpPr>
        <p:spPr bwMode="auto">
          <a:xfrm flipH="1">
            <a:off x="4935538" y="5213350"/>
            <a:ext cx="2381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25" name="AutoShape 65"/>
          <p:cNvSpPr>
            <a:spLocks noChangeArrowheads="1"/>
          </p:cNvSpPr>
          <p:nvPr/>
        </p:nvSpPr>
        <p:spPr bwMode="auto">
          <a:xfrm>
            <a:off x="5140325" y="67389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15426" name="Line 66"/>
          <p:cNvSpPr>
            <a:spLocks noChangeShapeType="1"/>
          </p:cNvSpPr>
          <p:nvPr/>
        </p:nvSpPr>
        <p:spPr bwMode="auto">
          <a:xfrm>
            <a:off x="5868988" y="70405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27" name="AutoShape 67"/>
          <p:cNvSpPr>
            <a:spLocks noChangeArrowheads="1"/>
          </p:cNvSpPr>
          <p:nvPr/>
        </p:nvSpPr>
        <p:spPr bwMode="auto">
          <a:xfrm>
            <a:off x="5149850" y="72501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Temp;</a:t>
            </a:r>
          </a:p>
          <a:p>
            <a:pPr algn="ctr"/>
            <a:r>
              <a:rPr lang="en-US" b="0"/>
              <a:t>&gt;0 C</a:t>
            </a:r>
          </a:p>
        </p:txBody>
      </p:sp>
      <p:sp>
        <p:nvSpPr>
          <p:cNvPr id="15429" name="AutoShape 69"/>
          <p:cNvSpPr>
            <a:spLocks noChangeArrowheads="1"/>
          </p:cNvSpPr>
          <p:nvPr/>
        </p:nvSpPr>
        <p:spPr bwMode="auto">
          <a:xfrm>
            <a:off x="5038725" y="5961063"/>
            <a:ext cx="1670050" cy="56515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Flash LED 50% </a:t>
            </a:r>
          </a:p>
          <a:p>
            <a:pPr algn="ctr"/>
            <a:r>
              <a:rPr lang="en-US" b="0"/>
              <a:t>duty @ 2Hz</a:t>
            </a:r>
          </a:p>
        </p:txBody>
      </p:sp>
      <p:sp>
        <p:nvSpPr>
          <p:cNvPr id="15430" name="Line 70"/>
          <p:cNvSpPr>
            <a:spLocks noChangeShapeType="1"/>
          </p:cNvSpPr>
          <p:nvPr/>
        </p:nvSpPr>
        <p:spPr bwMode="auto">
          <a:xfrm>
            <a:off x="5878513" y="65325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31" name="Freeform 71"/>
          <p:cNvSpPr>
            <a:spLocks/>
          </p:cNvSpPr>
          <p:nvPr/>
        </p:nvSpPr>
        <p:spPr bwMode="auto">
          <a:xfrm>
            <a:off x="5865813" y="3548063"/>
            <a:ext cx="779462" cy="2438400"/>
          </a:xfrm>
          <a:custGeom>
            <a:avLst/>
            <a:gdLst>
              <a:gd name="T0" fmla="*/ 416 w 491"/>
              <a:gd name="T1" fmla="*/ 0 h 1536"/>
              <a:gd name="T2" fmla="*/ 491 w 491"/>
              <a:gd name="T3" fmla="*/ 0 h 1536"/>
              <a:gd name="T4" fmla="*/ 491 w 491"/>
              <a:gd name="T5" fmla="*/ 1386 h 1536"/>
              <a:gd name="T6" fmla="*/ 0 w 491"/>
              <a:gd name="T7" fmla="*/ 1386 h 1536"/>
              <a:gd name="T8" fmla="*/ 0 w 491"/>
              <a:gd name="T9" fmla="*/ 1536 h 1536"/>
            </a:gdLst>
            <a:ahLst/>
            <a:cxnLst>
              <a:cxn ang="0">
                <a:pos x="T0" y="T1"/>
              </a:cxn>
              <a:cxn ang="0">
                <a:pos x="T2" y="T3"/>
              </a:cxn>
              <a:cxn ang="0">
                <a:pos x="T4" y="T5"/>
              </a:cxn>
              <a:cxn ang="0">
                <a:pos x="T6" y="T7"/>
              </a:cxn>
              <a:cxn ang="0">
                <a:pos x="T8" y="T9"/>
              </a:cxn>
            </a:cxnLst>
            <a:rect l="0" t="0" r="r" b="b"/>
            <a:pathLst>
              <a:path w="491" h="1536">
                <a:moveTo>
                  <a:pt x="416" y="0"/>
                </a:moveTo>
                <a:lnTo>
                  <a:pt x="491" y="0"/>
                </a:lnTo>
                <a:lnTo>
                  <a:pt x="491" y="1386"/>
                </a:lnTo>
                <a:lnTo>
                  <a:pt x="0" y="1386"/>
                </a:lnTo>
                <a:lnTo>
                  <a:pt x="0" y="1536"/>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34" name="Freeform 74"/>
          <p:cNvSpPr>
            <a:spLocks/>
          </p:cNvSpPr>
          <p:nvPr/>
        </p:nvSpPr>
        <p:spPr bwMode="auto">
          <a:xfrm>
            <a:off x="4852988" y="5734050"/>
            <a:ext cx="1016000" cy="2252663"/>
          </a:xfrm>
          <a:custGeom>
            <a:avLst/>
            <a:gdLst>
              <a:gd name="T0" fmla="*/ 640 w 640"/>
              <a:gd name="T1" fmla="*/ 1312 h 1419"/>
              <a:gd name="T2" fmla="*/ 640 w 640"/>
              <a:gd name="T3" fmla="*/ 1419 h 1419"/>
              <a:gd name="T4" fmla="*/ 0 w 640"/>
              <a:gd name="T5" fmla="*/ 1419 h 1419"/>
              <a:gd name="T6" fmla="*/ 0 w 640"/>
              <a:gd name="T7" fmla="*/ 0 h 1419"/>
              <a:gd name="T8" fmla="*/ 640 w 640"/>
              <a:gd name="T9" fmla="*/ 0 h 1419"/>
            </a:gdLst>
            <a:ahLst/>
            <a:cxnLst>
              <a:cxn ang="0">
                <a:pos x="T0" y="T1"/>
              </a:cxn>
              <a:cxn ang="0">
                <a:pos x="T2" y="T3"/>
              </a:cxn>
              <a:cxn ang="0">
                <a:pos x="T4" y="T5"/>
              </a:cxn>
              <a:cxn ang="0">
                <a:pos x="T6" y="T7"/>
              </a:cxn>
              <a:cxn ang="0">
                <a:pos x="T8" y="T9"/>
              </a:cxn>
            </a:cxnLst>
            <a:rect l="0" t="0" r="r" b="b"/>
            <a:pathLst>
              <a:path w="640" h="1419">
                <a:moveTo>
                  <a:pt x="640" y="1312"/>
                </a:moveTo>
                <a:lnTo>
                  <a:pt x="640" y="1419"/>
                </a:lnTo>
                <a:lnTo>
                  <a:pt x="0" y="1419"/>
                </a:lnTo>
                <a:lnTo>
                  <a:pt x="0" y="0"/>
                </a:lnTo>
                <a:lnTo>
                  <a:pt x="640"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35" name="Freeform 75"/>
          <p:cNvSpPr>
            <a:spLocks/>
          </p:cNvSpPr>
          <p:nvPr/>
        </p:nvSpPr>
        <p:spPr bwMode="auto">
          <a:xfrm>
            <a:off x="6599238" y="5605463"/>
            <a:ext cx="169862" cy="1946275"/>
          </a:xfrm>
          <a:custGeom>
            <a:avLst/>
            <a:gdLst>
              <a:gd name="T0" fmla="*/ 0 w 107"/>
              <a:gd name="T1" fmla="*/ 1226 h 1226"/>
              <a:gd name="T2" fmla="*/ 107 w 107"/>
              <a:gd name="T3" fmla="*/ 1226 h 1226"/>
              <a:gd name="T4" fmla="*/ 107 w 107"/>
              <a:gd name="T5" fmla="*/ 0 h 1226"/>
            </a:gdLst>
            <a:ahLst/>
            <a:cxnLst>
              <a:cxn ang="0">
                <a:pos x="T0" y="T1"/>
              </a:cxn>
              <a:cxn ang="0">
                <a:pos x="T2" y="T3"/>
              </a:cxn>
              <a:cxn ang="0">
                <a:pos x="T4" y="T5"/>
              </a:cxn>
            </a:cxnLst>
            <a:rect l="0" t="0" r="r" b="b"/>
            <a:pathLst>
              <a:path w="107" h="1226">
                <a:moveTo>
                  <a:pt x="0" y="1226"/>
                </a:moveTo>
                <a:lnTo>
                  <a:pt x="107" y="1226"/>
                </a:lnTo>
                <a:lnTo>
                  <a:pt x="107"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36" name="Freeform 76"/>
          <p:cNvSpPr>
            <a:spLocks/>
          </p:cNvSpPr>
          <p:nvPr/>
        </p:nvSpPr>
        <p:spPr bwMode="auto">
          <a:xfrm>
            <a:off x="3592513" y="2901950"/>
            <a:ext cx="1106487" cy="2322513"/>
          </a:xfrm>
          <a:custGeom>
            <a:avLst/>
            <a:gdLst>
              <a:gd name="T0" fmla="*/ 75 w 697"/>
              <a:gd name="T1" fmla="*/ 1462 h 1462"/>
              <a:gd name="T2" fmla="*/ 0 w 697"/>
              <a:gd name="T3" fmla="*/ 1462 h 1462"/>
              <a:gd name="T4" fmla="*/ 0 w 697"/>
              <a:gd name="T5" fmla="*/ 0 h 1462"/>
              <a:gd name="T6" fmla="*/ 697 w 697"/>
              <a:gd name="T7" fmla="*/ 7 h 1462"/>
            </a:gdLst>
            <a:ahLst/>
            <a:cxnLst>
              <a:cxn ang="0">
                <a:pos x="T0" y="T1"/>
              </a:cxn>
              <a:cxn ang="0">
                <a:pos x="T2" y="T3"/>
              </a:cxn>
              <a:cxn ang="0">
                <a:pos x="T4" y="T5"/>
              </a:cxn>
              <a:cxn ang="0">
                <a:pos x="T6" y="T7"/>
              </a:cxn>
            </a:cxnLst>
            <a:rect l="0" t="0" r="r" b="b"/>
            <a:pathLst>
              <a:path w="697" h="1462">
                <a:moveTo>
                  <a:pt x="75" y="1462"/>
                </a:moveTo>
                <a:lnTo>
                  <a:pt x="0" y="1462"/>
                </a:lnTo>
                <a:lnTo>
                  <a:pt x="0" y="0"/>
                </a:lnTo>
                <a:lnTo>
                  <a:pt x="697" y="7"/>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37" name="AutoShape 77"/>
          <p:cNvSpPr>
            <a:spLocks noChangeArrowheads="1"/>
          </p:cNvSpPr>
          <p:nvPr/>
        </p:nvSpPr>
        <p:spPr bwMode="auto">
          <a:xfrm>
            <a:off x="317500" y="3630613"/>
            <a:ext cx="1866900" cy="52705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 IROut </a:t>
            </a:r>
          </a:p>
          <a:p>
            <a:pPr algn="ctr"/>
            <a:r>
              <a:rPr lang="en-US" b="0"/>
              <a:t>based on mode</a:t>
            </a:r>
          </a:p>
        </p:txBody>
      </p:sp>
      <p:sp>
        <p:nvSpPr>
          <p:cNvPr id="15438" name="AutoShape 78"/>
          <p:cNvSpPr>
            <a:spLocks noChangeArrowheads="1"/>
          </p:cNvSpPr>
          <p:nvPr/>
        </p:nvSpPr>
        <p:spPr bwMode="auto">
          <a:xfrm>
            <a:off x="4719638" y="2522538"/>
            <a:ext cx="1866900" cy="525462"/>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 IROut </a:t>
            </a:r>
          </a:p>
          <a:p>
            <a:pPr algn="ctr"/>
            <a:r>
              <a:rPr lang="en-US" b="0"/>
              <a:t>based on mode</a:t>
            </a:r>
          </a:p>
        </p:txBody>
      </p:sp>
      <p:sp>
        <p:nvSpPr>
          <p:cNvPr id="15439" name="Line 79"/>
          <p:cNvSpPr>
            <a:spLocks noChangeShapeType="1"/>
          </p:cNvSpPr>
          <p:nvPr/>
        </p:nvSpPr>
        <p:spPr bwMode="auto">
          <a:xfrm flipH="1">
            <a:off x="5816600" y="23114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40" name="AutoShape 80"/>
          <p:cNvSpPr>
            <a:spLocks noChangeArrowheads="1"/>
          </p:cNvSpPr>
          <p:nvPr/>
        </p:nvSpPr>
        <p:spPr bwMode="auto">
          <a:xfrm>
            <a:off x="317500" y="25701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Warning beep</a:t>
            </a:r>
          </a:p>
        </p:txBody>
      </p:sp>
      <p:sp>
        <p:nvSpPr>
          <p:cNvPr id="15441" name="Line 81"/>
          <p:cNvSpPr>
            <a:spLocks noChangeShapeType="1"/>
          </p:cNvSpPr>
          <p:nvPr/>
        </p:nvSpPr>
        <p:spPr bwMode="auto">
          <a:xfrm>
            <a:off x="1038225" y="28749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45" name="Freeform 85"/>
          <p:cNvSpPr>
            <a:spLocks/>
          </p:cNvSpPr>
          <p:nvPr/>
        </p:nvSpPr>
        <p:spPr bwMode="auto">
          <a:xfrm>
            <a:off x="163513" y="6783388"/>
            <a:ext cx="228600" cy="1828800"/>
          </a:xfrm>
          <a:custGeom>
            <a:avLst/>
            <a:gdLst>
              <a:gd name="T0" fmla="*/ 144 w 144"/>
              <a:gd name="T1" fmla="*/ 1152 h 1152"/>
              <a:gd name="T2" fmla="*/ 0 w 144"/>
              <a:gd name="T3" fmla="*/ 1152 h 1152"/>
              <a:gd name="T4" fmla="*/ 0 w 144"/>
              <a:gd name="T5" fmla="*/ 0 h 1152"/>
            </a:gdLst>
            <a:ahLst/>
            <a:cxnLst>
              <a:cxn ang="0">
                <a:pos x="T0" y="T1"/>
              </a:cxn>
              <a:cxn ang="0">
                <a:pos x="T2" y="T3"/>
              </a:cxn>
              <a:cxn ang="0">
                <a:pos x="T4" y="T5"/>
              </a:cxn>
            </a:cxnLst>
            <a:rect l="0" t="0" r="r" b="b"/>
            <a:pathLst>
              <a:path w="144" h="1152">
                <a:moveTo>
                  <a:pt x="144" y="1152"/>
                </a:moveTo>
                <a:lnTo>
                  <a:pt x="0" y="1152"/>
                </a:lnTo>
                <a:lnTo>
                  <a:pt x="0"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5447" name="Freeform 87"/>
          <p:cNvSpPr>
            <a:spLocks/>
          </p:cNvSpPr>
          <p:nvPr/>
        </p:nvSpPr>
        <p:spPr bwMode="auto">
          <a:xfrm>
            <a:off x="1012825" y="6850063"/>
            <a:ext cx="1077913" cy="2171700"/>
          </a:xfrm>
          <a:custGeom>
            <a:avLst/>
            <a:gdLst>
              <a:gd name="T0" fmla="*/ 0 w 679"/>
              <a:gd name="T1" fmla="*/ 1265 h 1368"/>
              <a:gd name="T2" fmla="*/ 0 w 679"/>
              <a:gd name="T3" fmla="*/ 1368 h 1368"/>
              <a:gd name="T4" fmla="*/ 679 w 679"/>
              <a:gd name="T5" fmla="*/ 1368 h 1368"/>
              <a:gd name="T6" fmla="*/ 679 w 679"/>
              <a:gd name="T7" fmla="*/ 0 h 1368"/>
            </a:gdLst>
            <a:ahLst/>
            <a:cxnLst>
              <a:cxn ang="0">
                <a:pos x="T0" y="T1"/>
              </a:cxn>
              <a:cxn ang="0">
                <a:pos x="T2" y="T3"/>
              </a:cxn>
              <a:cxn ang="0">
                <a:pos x="T4" y="T5"/>
              </a:cxn>
              <a:cxn ang="0">
                <a:pos x="T6" y="T7"/>
              </a:cxn>
            </a:cxnLst>
            <a:rect l="0" t="0" r="r" b="b"/>
            <a:pathLst>
              <a:path w="679" h="1368">
                <a:moveTo>
                  <a:pt x="0" y="1265"/>
                </a:moveTo>
                <a:lnTo>
                  <a:pt x="0" y="1368"/>
                </a:lnTo>
                <a:lnTo>
                  <a:pt x="679" y="1368"/>
                </a:lnTo>
                <a:lnTo>
                  <a:pt x="679"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8" name="Rectangle 4"/>
          <p:cNvSpPr>
            <a:spLocks noChangeArrowheads="1"/>
          </p:cNvSpPr>
          <p:nvPr/>
        </p:nvSpPr>
        <p:spPr bwMode="auto">
          <a:xfrm>
            <a:off x="342900" y="-366713"/>
            <a:ext cx="6172200" cy="15240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5.25 Flowchart</a:t>
            </a:r>
          </a:p>
        </p:txBody>
      </p:sp>
      <p:sp>
        <p:nvSpPr>
          <p:cNvPr id="16389" name="Line 5"/>
          <p:cNvSpPr>
            <a:spLocks noChangeShapeType="1"/>
          </p:cNvSpPr>
          <p:nvPr/>
        </p:nvSpPr>
        <p:spPr bwMode="auto">
          <a:xfrm>
            <a:off x="1717675" y="16954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90" name="AutoShape 6"/>
          <p:cNvSpPr>
            <a:spLocks noChangeArrowheads="1"/>
          </p:cNvSpPr>
          <p:nvPr/>
        </p:nvSpPr>
        <p:spPr bwMode="auto">
          <a:xfrm>
            <a:off x="993775" y="191135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G/Gbit on</a:t>
            </a:r>
          </a:p>
        </p:txBody>
      </p:sp>
      <p:sp>
        <p:nvSpPr>
          <p:cNvPr id="16391" name="Line 7"/>
          <p:cNvSpPr>
            <a:spLocks noChangeShapeType="1"/>
          </p:cNvSpPr>
          <p:nvPr/>
        </p:nvSpPr>
        <p:spPr bwMode="auto">
          <a:xfrm>
            <a:off x="1714500" y="27051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92" name="AutoShape 8"/>
          <p:cNvSpPr>
            <a:spLocks noChangeArrowheads="1"/>
          </p:cNvSpPr>
          <p:nvPr/>
        </p:nvSpPr>
        <p:spPr bwMode="auto">
          <a:xfrm>
            <a:off x="1562100" y="1414463"/>
            <a:ext cx="269875" cy="268287"/>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a:t>
            </a:r>
          </a:p>
        </p:txBody>
      </p:sp>
      <p:sp>
        <p:nvSpPr>
          <p:cNvPr id="16393" name="Line 9"/>
          <p:cNvSpPr>
            <a:spLocks noChangeShapeType="1"/>
          </p:cNvSpPr>
          <p:nvPr/>
        </p:nvSpPr>
        <p:spPr bwMode="auto">
          <a:xfrm>
            <a:off x="1676400" y="34544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94" name="AutoShape 10"/>
          <p:cNvSpPr>
            <a:spLocks noChangeArrowheads="1"/>
          </p:cNvSpPr>
          <p:nvPr/>
        </p:nvSpPr>
        <p:spPr bwMode="auto">
          <a:xfrm>
            <a:off x="779463" y="2903538"/>
            <a:ext cx="1866900" cy="525462"/>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 IROut </a:t>
            </a:r>
          </a:p>
          <a:p>
            <a:pPr algn="ctr"/>
            <a:r>
              <a:rPr lang="en-US" b="0"/>
              <a:t>based on mode</a:t>
            </a:r>
          </a:p>
        </p:txBody>
      </p:sp>
      <p:sp>
        <p:nvSpPr>
          <p:cNvPr id="16396" name="AutoShape 12"/>
          <p:cNvSpPr>
            <a:spLocks noChangeArrowheads="1"/>
          </p:cNvSpPr>
          <p:nvPr/>
        </p:nvSpPr>
        <p:spPr bwMode="auto">
          <a:xfrm>
            <a:off x="993775" y="36687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16397" name="Line 13"/>
          <p:cNvSpPr>
            <a:spLocks noChangeShapeType="1"/>
          </p:cNvSpPr>
          <p:nvPr/>
        </p:nvSpPr>
        <p:spPr bwMode="auto">
          <a:xfrm>
            <a:off x="1714500" y="3973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98" name="AutoShape 14"/>
          <p:cNvSpPr>
            <a:spLocks noChangeArrowheads="1"/>
          </p:cNvSpPr>
          <p:nvPr/>
        </p:nvSpPr>
        <p:spPr bwMode="auto">
          <a:xfrm>
            <a:off x="993775" y="417830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IRIn; </a:t>
            </a:r>
          </a:p>
          <a:p>
            <a:pPr algn="ctr"/>
            <a:r>
              <a:rPr lang="en-US" b="0"/>
              <a:t>Valid?</a:t>
            </a:r>
          </a:p>
        </p:txBody>
      </p:sp>
      <p:sp>
        <p:nvSpPr>
          <p:cNvPr id="16399" name="Line 15"/>
          <p:cNvSpPr>
            <a:spLocks noChangeShapeType="1"/>
          </p:cNvSpPr>
          <p:nvPr/>
        </p:nvSpPr>
        <p:spPr bwMode="auto">
          <a:xfrm>
            <a:off x="1717675" y="47879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00" name="Text Box 16"/>
          <p:cNvSpPr txBox="1">
            <a:spLocks noChangeArrowheads="1"/>
          </p:cNvSpPr>
          <p:nvPr/>
        </p:nvSpPr>
        <p:spPr bwMode="auto">
          <a:xfrm>
            <a:off x="1752600" y="4711700"/>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16401" name="Text Box 17"/>
          <p:cNvSpPr txBox="1">
            <a:spLocks noChangeArrowheads="1"/>
          </p:cNvSpPr>
          <p:nvPr/>
        </p:nvSpPr>
        <p:spPr bwMode="auto">
          <a:xfrm>
            <a:off x="2208213" y="4103688"/>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16402" name="AutoShape 18"/>
          <p:cNvSpPr>
            <a:spLocks noChangeArrowheads="1"/>
          </p:cNvSpPr>
          <p:nvPr/>
        </p:nvSpPr>
        <p:spPr bwMode="auto">
          <a:xfrm>
            <a:off x="3038475" y="288925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IRIn</a:t>
            </a:r>
          </a:p>
        </p:txBody>
      </p:sp>
      <p:sp>
        <p:nvSpPr>
          <p:cNvPr id="16403" name="Line 19"/>
          <p:cNvSpPr>
            <a:spLocks noChangeShapeType="1"/>
          </p:cNvSpPr>
          <p:nvPr/>
        </p:nvSpPr>
        <p:spPr bwMode="auto">
          <a:xfrm>
            <a:off x="3762375" y="34988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05" name="Line 21"/>
          <p:cNvSpPr>
            <a:spLocks noChangeShapeType="1"/>
          </p:cNvSpPr>
          <p:nvPr/>
        </p:nvSpPr>
        <p:spPr bwMode="auto">
          <a:xfrm>
            <a:off x="4486275" y="3192463"/>
            <a:ext cx="2873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07" name="AutoShape 23"/>
          <p:cNvSpPr>
            <a:spLocks noChangeArrowheads="1"/>
          </p:cNvSpPr>
          <p:nvPr/>
        </p:nvSpPr>
        <p:spPr bwMode="auto">
          <a:xfrm>
            <a:off x="3043238" y="3713163"/>
            <a:ext cx="1441450"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W LED </a:t>
            </a:r>
          </a:p>
          <a:p>
            <a:pPr algn="ctr"/>
            <a:r>
              <a:rPr lang="en-US" b="0"/>
              <a:t>&amp; Speaker*</a:t>
            </a:r>
          </a:p>
        </p:txBody>
      </p:sp>
      <p:sp>
        <p:nvSpPr>
          <p:cNvPr id="16408" name="Freeform 24"/>
          <p:cNvSpPr>
            <a:spLocks/>
          </p:cNvSpPr>
          <p:nvPr/>
        </p:nvSpPr>
        <p:spPr bwMode="auto">
          <a:xfrm>
            <a:off x="2438400" y="2108200"/>
            <a:ext cx="1304925" cy="2370138"/>
          </a:xfrm>
          <a:custGeom>
            <a:avLst/>
            <a:gdLst>
              <a:gd name="T0" fmla="*/ 0 w 822"/>
              <a:gd name="T1" fmla="*/ 1493 h 1493"/>
              <a:gd name="T2" fmla="*/ 256 w 822"/>
              <a:gd name="T3" fmla="*/ 1493 h 1493"/>
              <a:gd name="T4" fmla="*/ 256 w 822"/>
              <a:gd name="T5" fmla="*/ 0 h 1493"/>
              <a:gd name="T6" fmla="*/ 822 w 822"/>
              <a:gd name="T7" fmla="*/ 0 h 1493"/>
              <a:gd name="T8" fmla="*/ 822 w 822"/>
              <a:gd name="T9" fmla="*/ 149 h 1493"/>
            </a:gdLst>
            <a:ahLst/>
            <a:cxnLst>
              <a:cxn ang="0">
                <a:pos x="T0" y="T1"/>
              </a:cxn>
              <a:cxn ang="0">
                <a:pos x="T2" y="T3"/>
              </a:cxn>
              <a:cxn ang="0">
                <a:pos x="T4" y="T5"/>
              </a:cxn>
              <a:cxn ang="0">
                <a:pos x="T6" y="T7"/>
              </a:cxn>
              <a:cxn ang="0">
                <a:pos x="T8" y="T9"/>
              </a:cxn>
            </a:cxnLst>
            <a:rect l="0" t="0" r="r" b="b"/>
            <a:pathLst>
              <a:path w="822" h="1493">
                <a:moveTo>
                  <a:pt x="0" y="1493"/>
                </a:moveTo>
                <a:lnTo>
                  <a:pt x="256" y="1493"/>
                </a:lnTo>
                <a:lnTo>
                  <a:pt x="256" y="0"/>
                </a:lnTo>
                <a:lnTo>
                  <a:pt x="822" y="0"/>
                </a:lnTo>
                <a:lnTo>
                  <a:pt x="822" y="149"/>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09" name="Freeform 25"/>
          <p:cNvSpPr>
            <a:spLocks/>
          </p:cNvSpPr>
          <p:nvPr/>
        </p:nvSpPr>
        <p:spPr bwMode="auto">
          <a:xfrm>
            <a:off x="3727450" y="2112963"/>
            <a:ext cx="1728788" cy="369887"/>
          </a:xfrm>
          <a:custGeom>
            <a:avLst/>
            <a:gdLst>
              <a:gd name="T0" fmla="*/ 1089 w 1089"/>
              <a:gd name="T1" fmla="*/ 233 h 233"/>
              <a:gd name="T2" fmla="*/ 1088 w 1089"/>
              <a:gd name="T3" fmla="*/ 0 h 233"/>
              <a:gd name="T4" fmla="*/ 0 w 1089"/>
              <a:gd name="T5" fmla="*/ 0 h 233"/>
            </a:gdLst>
            <a:ahLst/>
            <a:cxnLst>
              <a:cxn ang="0">
                <a:pos x="T0" y="T1"/>
              </a:cxn>
              <a:cxn ang="0">
                <a:pos x="T2" y="T3"/>
              </a:cxn>
              <a:cxn ang="0">
                <a:pos x="T4" y="T5"/>
              </a:cxn>
            </a:cxnLst>
            <a:rect l="0" t="0" r="r" b="b"/>
            <a:pathLst>
              <a:path w="1089" h="233">
                <a:moveTo>
                  <a:pt x="1089" y="233"/>
                </a:moveTo>
                <a:lnTo>
                  <a:pt x="1088" y="0"/>
                </a:lnTo>
                <a:lnTo>
                  <a:pt x="0"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06" name="AutoShape 22"/>
          <p:cNvSpPr>
            <a:spLocks noChangeArrowheads="1"/>
          </p:cNvSpPr>
          <p:nvPr/>
        </p:nvSpPr>
        <p:spPr bwMode="auto">
          <a:xfrm>
            <a:off x="4789488" y="3030538"/>
            <a:ext cx="1441450" cy="531812"/>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W LED &amp; </a:t>
            </a:r>
          </a:p>
          <a:p>
            <a:pPr algn="ctr"/>
            <a:r>
              <a:rPr lang="en-US" b="0"/>
              <a:t>Speaker</a:t>
            </a:r>
          </a:p>
        </p:txBody>
      </p:sp>
      <p:sp>
        <p:nvSpPr>
          <p:cNvPr id="16411" name="AutoShape 27"/>
          <p:cNvSpPr>
            <a:spLocks noChangeArrowheads="1"/>
          </p:cNvSpPr>
          <p:nvPr/>
        </p:nvSpPr>
        <p:spPr bwMode="auto">
          <a:xfrm>
            <a:off x="3021013" y="23574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16412" name="Line 28"/>
          <p:cNvSpPr>
            <a:spLocks noChangeShapeType="1"/>
          </p:cNvSpPr>
          <p:nvPr/>
        </p:nvSpPr>
        <p:spPr bwMode="auto">
          <a:xfrm>
            <a:off x="3749675" y="26606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13" name="Freeform 29"/>
          <p:cNvSpPr>
            <a:spLocks/>
          </p:cNvSpPr>
          <p:nvPr/>
        </p:nvSpPr>
        <p:spPr bwMode="auto">
          <a:xfrm>
            <a:off x="4454525" y="2108200"/>
            <a:ext cx="117475" cy="1879600"/>
          </a:xfrm>
          <a:custGeom>
            <a:avLst/>
            <a:gdLst>
              <a:gd name="T0" fmla="*/ 0 w 74"/>
              <a:gd name="T1" fmla="*/ 1184 h 1184"/>
              <a:gd name="T2" fmla="*/ 74 w 74"/>
              <a:gd name="T3" fmla="*/ 1184 h 1184"/>
              <a:gd name="T4" fmla="*/ 74 w 74"/>
              <a:gd name="T5" fmla="*/ 0 h 1184"/>
            </a:gdLst>
            <a:ahLst/>
            <a:cxnLst>
              <a:cxn ang="0">
                <a:pos x="T0" y="T1"/>
              </a:cxn>
              <a:cxn ang="0">
                <a:pos x="T2" y="T3"/>
              </a:cxn>
              <a:cxn ang="0">
                <a:pos x="T4" y="T5"/>
              </a:cxn>
            </a:cxnLst>
            <a:rect l="0" t="0" r="r" b="b"/>
            <a:pathLst>
              <a:path w="74" h="1184">
                <a:moveTo>
                  <a:pt x="0" y="1184"/>
                </a:moveTo>
                <a:lnTo>
                  <a:pt x="74" y="1184"/>
                </a:lnTo>
                <a:lnTo>
                  <a:pt x="74"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14" name="AutoShape 30"/>
          <p:cNvSpPr>
            <a:spLocks noChangeArrowheads="1"/>
          </p:cNvSpPr>
          <p:nvPr/>
        </p:nvSpPr>
        <p:spPr bwMode="auto">
          <a:xfrm>
            <a:off x="989013" y="50149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IRIn; </a:t>
            </a:r>
          </a:p>
          <a:p>
            <a:pPr algn="ctr"/>
            <a:r>
              <a:rPr lang="en-US" b="0"/>
              <a:t>Device?</a:t>
            </a:r>
          </a:p>
        </p:txBody>
      </p:sp>
      <p:sp>
        <p:nvSpPr>
          <p:cNvPr id="16415" name="Line 31"/>
          <p:cNvSpPr>
            <a:spLocks noChangeShapeType="1"/>
          </p:cNvSpPr>
          <p:nvPr/>
        </p:nvSpPr>
        <p:spPr bwMode="auto">
          <a:xfrm>
            <a:off x="1712913" y="5624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16" name="Text Box 32"/>
          <p:cNvSpPr txBox="1">
            <a:spLocks noChangeArrowheads="1"/>
          </p:cNvSpPr>
          <p:nvPr/>
        </p:nvSpPr>
        <p:spPr bwMode="auto">
          <a:xfrm>
            <a:off x="1747838" y="554831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16417" name="Text Box 33"/>
          <p:cNvSpPr txBox="1">
            <a:spLocks noChangeArrowheads="1"/>
          </p:cNvSpPr>
          <p:nvPr/>
        </p:nvSpPr>
        <p:spPr bwMode="auto">
          <a:xfrm>
            <a:off x="2208213" y="495141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16418" name="Freeform 34"/>
          <p:cNvSpPr>
            <a:spLocks/>
          </p:cNvSpPr>
          <p:nvPr/>
        </p:nvSpPr>
        <p:spPr bwMode="auto">
          <a:xfrm>
            <a:off x="2438400" y="4478338"/>
            <a:ext cx="406400" cy="830262"/>
          </a:xfrm>
          <a:custGeom>
            <a:avLst/>
            <a:gdLst>
              <a:gd name="T0" fmla="*/ 0 w 256"/>
              <a:gd name="T1" fmla="*/ 523 h 523"/>
              <a:gd name="T2" fmla="*/ 256 w 256"/>
              <a:gd name="T3" fmla="*/ 523 h 523"/>
              <a:gd name="T4" fmla="*/ 256 w 256"/>
              <a:gd name="T5" fmla="*/ 0 h 523"/>
            </a:gdLst>
            <a:ahLst/>
            <a:cxnLst>
              <a:cxn ang="0">
                <a:pos x="T0" y="T1"/>
              </a:cxn>
              <a:cxn ang="0">
                <a:pos x="T2" y="T3"/>
              </a:cxn>
              <a:cxn ang="0">
                <a:pos x="T4" y="T5"/>
              </a:cxn>
            </a:cxnLst>
            <a:rect l="0" t="0" r="r" b="b"/>
            <a:pathLst>
              <a:path w="256" h="523">
                <a:moveTo>
                  <a:pt x="0" y="523"/>
                </a:moveTo>
                <a:lnTo>
                  <a:pt x="256" y="523"/>
                </a:lnTo>
                <a:lnTo>
                  <a:pt x="256"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19" name="AutoShape 35"/>
          <p:cNvSpPr>
            <a:spLocks noChangeArrowheads="1"/>
          </p:cNvSpPr>
          <p:nvPr/>
        </p:nvSpPr>
        <p:spPr bwMode="auto">
          <a:xfrm>
            <a:off x="995363" y="5848350"/>
            <a:ext cx="1447800" cy="531813"/>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Put IRCODEI</a:t>
            </a:r>
          </a:p>
          <a:p>
            <a:pPr algn="ctr"/>
            <a:r>
              <a:rPr lang="en-US" b="0"/>
              <a:t>to register</a:t>
            </a:r>
          </a:p>
        </p:txBody>
      </p:sp>
      <p:sp>
        <p:nvSpPr>
          <p:cNvPr id="16420" name="Line 36"/>
          <p:cNvSpPr>
            <a:spLocks noChangeShapeType="1"/>
          </p:cNvSpPr>
          <p:nvPr/>
        </p:nvSpPr>
        <p:spPr bwMode="auto">
          <a:xfrm>
            <a:off x="1716088" y="63801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21" name="Line 37"/>
          <p:cNvSpPr>
            <a:spLocks noChangeShapeType="1"/>
          </p:cNvSpPr>
          <p:nvPr/>
        </p:nvSpPr>
        <p:spPr bwMode="auto">
          <a:xfrm>
            <a:off x="1719263" y="22161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22" name="AutoShape 38"/>
          <p:cNvSpPr>
            <a:spLocks noChangeArrowheads="1"/>
          </p:cNvSpPr>
          <p:nvPr/>
        </p:nvSpPr>
        <p:spPr bwMode="auto">
          <a:xfrm>
            <a:off x="995363" y="243205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16427" name="AutoShape 43"/>
          <p:cNvSpPr>
            <a:spLocks noChangeArrowheads="1"/>
          </p:cNvSpPr>
          <p:nvPr/>
        </p:nvSpPr>
        <p:spPr bwMode="auto">
          <a:xfrm>
            <a:off x="995363" y="6608763"/>
            <a:ext cx="1447800" cy="530225"/>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Follow code;</a:t>
            </a:r>
          </a:p>
          <a:p>
            <a:pPr algn="ctr"/>
            <a:r>
              <a:rPr lang="en-US" b="0"/>
              <a:t>Run 49ms</a:t>
            </a:r>
          </a:p>
        </p:txBody>
      </p:sp>
      <p:sp>
        <p:nvSpPr>
          <p:cNvPr id="16428" name="Line 44"/>
          <p:cNvSpPr>
            <a:spLocks noChangeShapeType="1"/>
          </p:cNvSpPr>
          <p:nvPr/>
        </p:nvSpPr>
        <p:spPr bwMode="auto">
          <a:xfrm>
            <a:off x="1716088" y="71389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29" name="AutoShape 45"/>
          <p:cNvSpPr>
            <a:spLocks noChangeArrowheads="1"/>
          </p:cNvSpPr>
          <p:nvPr/>
        </p:nvSpPr>
        <p:spPr bwMode="auto">
          <a:xfrm>
            <a:off x="985838" y="73771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IRIn*</a:t>
            </a:r>
          </a:p>
        </p:txBody>
      </p:sp>
      <p:sp>
        <p:nvSpPr>
          <p:cNvPr id="16431" name="Text Box 47"/>
          <p:cNvSpPr txBox="1">
            <a:spLocks noChangeArrowheads="1"/>
          </p:cNvSpPr>
          <p:nvPr/>
        </p:nvSpPr>
        <p:spPr bwMode="auto">
          <a:xfrm>
            <a:off x="1744663" y="791051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16432" name="Text Box 48"/>
          <p:cNvSpPr txBox="1">
            <a:spLocks noChangeArrowheads="1"/>
          </p:cNvSpPr>
          <p:nvPr/>
        </p:nvSpPr>
        <p:spPr bwMode="auto">
          <a:xfrm>
            <a:off x="2198688" y="7304088"/>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16433" name="Freeform 49"/>
          <p:cNvSpPr>
            <a:spLocks/>
          </p:cNvSpPr>
          <p:nvPr/>
        </p:nvSpPr>
        <p:spPr bwMode="auto">
          <a:xfrm>
            <a:off x="1744663" y="7259638"/>
            <a:ext cx="812800" cy="422275"/>
          </a:xfrm>
          <a:custGeom>
            <a:avLst/>
            <a:gdLst>
              <a:gd name="T0" fmla="*/ 448 w 512"/>
              <a:gd name="T1" fmla="*/ 266 h 266"/>
              <a:gd name="T2" fmla="*/ 512 w 512"/>
              <a:gd name="T3" fmla="*/ 266 h 266"/>
              <a:gd name="T4" fmla="*/ 512 w 512"/>
              <a:gd name="T5" fmla="*/ 0 h 266"/>
              <a:gd name="T6" fmla="*/ 0 w 512"/>
              <a:gd name="T7" fmla="*/ 0 h 266"/>
            </a:gdLst>
            <a:ahLst/>
            <a:cxnLst>
              <a:cxn ang="0">
                <a:pos x="T0" y="T1"/>
              </a:cxn>
              <a:cxn ang="0">
                <a:pos x="T2" y="T3"/>
              </a:cxn>
              <a:cxn ang="0">
                <a:pos x="T4" y="T5"/>
              </a:cxn>
              <a:cxn ang="0">
                <a:pos x="T6" y="T7"/>
              </a:cxn>
            </a:cxnLst>
            <a:rect l="0" t="0" r="r" b="b"/>
            <a:pathLst>
              <a:path w="512" h="266">
                <a:moveTo>
                  <a:pt x="448" y="266"/>
                </a:moveTo>
                <a:lnTo>
                  <a:pt x="512" y="266"/>
                </a:lnTo>
                <a:lnTo>
                  <a:pt x="512" y="0"/>
                </a:lnTo>
                <a:lnTo>
                  <a:pt x="0"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35" name="Freeform 51"/>
          <p:cNvSpPr>
            <a:spLocks/>
          </p:cNvSpPr>
          <p:nvPr/>
        </p:nvSpPr>
        <p:spPr bwMode="auto">
          <a:xfrm>
            <a:off x="673100" y="3192463"/>
            <a:ext cx="1050925" cy="4946650"/>
          </a:xfrm>
          <a:custGeom>
            <a:avLst/>
            <a:gdLst>
              <a:gd name="T0" fmla="*/ 662 w 662"/>
              <a:gd name="T1" fmla="*/ 3029 h 3136"/>
              <a:gd name="T2" fmla="*/ 662 w 662"/>
              <a:gd name="T3" fmla="*/ 3136 h 3136"/>
              <a:gd name="T4" fmla="*/ 0 w 662"/>
              <a:gd name="T5" fmla="*/ 3136 h 3136"/>
              <a:gd name="T6" fmla="*/ 0 w 662"/>
              <a:gd name="T7" fmla="*/ 0 h 3136"/>
              <a:gd name="T8" fmla="*/ 75 w 662"/>
              <a:gd name="T9" fmla="*/ 0 h 3136"/>
            </a:gdLst>
            <a:ahLst/>
            <a:cxnLst>
              <a:cxn ang="0">
                <a:pos x="T0" y="T1"/>
              </a:cxn>
              <a:cxn ang="0">
                <a:pos x="T2" y="T3"/>
              </a:cxn>
              <a:cxn ang="0">
                <a:pos x="T4" y="T5"/>
              </a:cxn>
              <a:cxn ang="0">
                <a:pos x="T6" y="T7"/>
              </a:cxn>
              <a:cxn ang="0">
                <a:pos x="T8" y="T9"/>
              </a:cxn>
            </a:cxnLst>
            <a:rect l="0" t="0" r="r" b="b"/>
            <a:pathLst>
              <a:path w="662" h="3136">
                <a:moveTo>
                  <a:pt x="662" y="3029"/>
                </a:moveTo>
                <a:lnTo>
                  <a:pt x="662" y="3136"/>
                </a:lnTo>
                <a:lnTo>
                  <a:pt x="0" y="3136"/>
                </a:lnTo>
                <a:lnTo>
                  <a:pt x="0" y="0"/>
                </a:lnTo>
                <a:lnTo>
                  <a:pt x="75"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37" name="AutoShape 53"/>
          <p:cNvSpPr>
            <a:spLocks noChangeArrowheads="1"/>
          </p:cNvSpPr>
          <p:nvPr/>
        </p:nvSpPr>
        <p:spPr bwMode="auto">
          <a:xfrm>
            <a:off x="4789488" y="25098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16438" name="Line 54"/>
          <p:cNvSpPr>
            <a:spLocks noChangeShapeType="1"/>
          </p:cNvSpPr>
          <p:nvPr/>
        </p:nvSpPr>
        <p:spPr bwMode="auto">
          <a:xfrm flipV="1">
            <a:off x="5472113" y="28130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39" name="Text Box 55"/>
          <p:cNvSpPr txBox="1">
            <a:spLocks noChangeArrowheads="1"/>
          </p:cNvSpPr>
          <p:nvPr/>
        </p:nvSpPr>
        <p:spPr bwMode="auto">
          <a:xfrm>
            <a:off x="14288" y="8802688"/>
            <a:ext cx="6829425" cy="41275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900"/>
              <a:t>*</a:t>
            </a:r>
            <a:r>
              <a:rPr lang="en-US" sz="900" b="0"/>
              <a:t>Reading the signal stops when the WDT resets the microcontroller.</a:t>
            </a:r>
          </a:p>
          <a:p>
            <a:pPr>
              <a:spcBef>
                <a:spcPct val="50000"/>
              </a:spcBef>
            </a:pPr>
            <a:endParaRPr lang="en-US" sz="800"/>
          </a:p>
        </p:txBody>
      </p:sp>
      <p:sp>
        <p:nvSpPr>
          <p:cNvPr id="16441" name="Freeform 57"/>
          <p:cNvSpPr>
            <a:spLocks/>
          </p:cNvSpPr>
          <p:nvPr/>
        </p:nvSpPr>
        <p:spPr bwMode="auto">
          <a:xfrm>
            <a:off x="2449513" y="5307013"/>
            <a:ext cx="374650" cy="800100"/>
          </a:xfrm>
          <a:custGeom>
            <a:avLst/>
            <a:gdLst>
              <a:gd name="T0" fmla="*/ 0 w 236"/>
              <a:gd name="T1" fmla="*/ 504 h 504"/>
              <a:gd name="T2" fmla="*/ 236 w 236"/>
              <a:gd name="T3" fmla="*/ 504 h 504"/>
              <a:gd name="T4" fmla="*/ 236 w 236"/>
              <a:gd name="T5" fmla="*/ 0 h 504"/>
            </a:gdLst>
            <a:ahLst/>
            <a:cxnLst>
              <a:cxn ang="0">
                <a:pos x="T0" y="T1"/>
              </a:cxn>
              <a:cxn ang="0">
                <a:pos x="T2" y="T3"/>
              </a:cxn>
              <a:cxn ang="0">
                <a:pos x="T4" y="T5"/>
              </a:cxn>
            </a:cxnLst>
            <a:rect l="0" t="0" r="r" b="b"/>
            <a:pathLst>
              <a:path w="236" h="504">
                <a:moveTo>
                  <a:pt x="0" y="504"/>
                </a:moveTo>
                <a:lnTo>
                  <a:pt x="236" y="504"/>
                </a:lnTo>
                <a:lnTo>
                  <a:pt x="236"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442" name="Text Box 58"/>
          <p:cNvSpPr txBox="1">
            <a:spLocks noChangeArrowheads="1"/>
          </p:cNvSpPr>
          <p:nvPr/>
        </p:nvSpPr>
        <p:spPr bwMode="auto">
          <a:xfrm>
            <a:off x="2366963" y="6088063"/>
            <a:ext cx="758825"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Invalid</a:t>
            </a:r>
          </a:p>
        </p:txBody>
      </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2" name="AutoShape 6"/>
          <p:cNvSpPr>
            <a:spLocks noChangeArrowheads="1"/>
          </p:cNvSpPr>
          <p:nvPr/>
        </p:nvSpPr>
        <p:spPr bwMode="auto">
          <a:xfrm>
            <a:off x="271463" y="404018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14345" name="AutoShape 9"/>
          <p:cNvSpPr>
            <a:spLocks noChangeArrowheads="1"/>
          </p:cNvSpPr>
          <p:nvPr/>
        </p:nvSpPr>
        <p:spPr bwMode="auto">
          <a:xfrm>
            <a:off x="271463" y="487838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IRS</a:t>
            </a:r>
          </a:p>
        </p:txBody>
      </p:sp>
      <p:sp>
        <p:nvSpPr>
          <p:cNvPr id="14346" name="Line 10"/>
          <p:cNvSpPr>
            <a:spLocks noChangeShapeType="1"/>
          </p:cNvSpPr>
          <p:nvPr/>
        </p:nvSpPr>
        <p:spPr bwMode="auto">
          <a:xfrm>
            <a:off x="995363" y="46497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47" name="AutoShape 11"/>
          <p:cNvSpPr>
            <a:spLocks noChangeArrowheads="1"/>
          </p:cNvSpPr>
          <p:nvPr/>
        </p:nvSpPr>
        <p:spPr bwMode="auto">
          <a:xfrm>
            <a:off x="271463" y="571658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UVS</a:t>
            </a:r>
          </a:p>
        </p:txBody>
      </p:sp>
      <p:sp>
        <p:nvSpPr>
          <p:cNvPr id="14348" name="Line 12"/>
          <p:cNvSpPr>
            <a:spLocks noChangeShapeType="1"/>
          </p:cNvSpPr>
          <p:nvPr/>
        </p:nvSpPr>
        <p:spPr bwMode="auto">
          <a:xfrm>
            <a:off x="995363" y="54879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49" name="Rectangle 13"/>
          <p:cNvSpPr>
            <a:spLocks noChangeArrowheads="1"/>
          </p:cNvSpPr>
          <p:nvPr/>
        </p:nvSpPr>
        <p:spPr bwMode="auto">
          <a:xfrm>
            <a:off x="3048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5.31  Flowchart</a:t>
            </a:r>
          </a:p>
        </p:txBody>
      </p:sp>
      <p:sp>
        <p:nvSpPr>
          <p:cNvPr id="14350" name="AutoShape 14"/>
          <p:cNvSpPr>
            <a:spLocks noChangeArrowheads="1"/>
          </p:cNvSpPr>
          <p:nvPr/>
        </p:nvSpPr>
        <p:spPr bwMode="auto">
          <a:xfrm>
            <a:off x="850900" y="965200"/>
            <a:ext cx="269875" cy="27146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M</a:t>
            </a:r>
          </a:p>
        </p:txBody>
      </p:sp>
      <p:sp>
        <p:nvSpPr>
          <p:cNvPr id="14351" name="Line 15"/>
          <p:cNvSpPr>
            <a:spLocks noChangeShapeType="1"/>
          </p:cNvSpPr>
          <p:nvPr/>
        </p:nvSpPr>
        <p:spPr bwMode="auto">
          <a:xfrm>
            <a:off x="992188" y="12366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52" name="AutoShape 16"/>
          <p:cNvSpPr>
            <a:spLocks noChangeArrowheads="1"/>
          </p:cNvSpPr>
          <p:nvPr/>
        </p:nvSpPr>
        <p:spPr bwMode="auto">
          <a:xfrm>
            <a:off x="271463" y="14652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14353" name="Line 17"/>
          <p:cNvSpPr>
            <a:spLocks noChangeShapeType="1"/>
          </p:cNvSpPr>
          <p:nvPr/>
        </p:nvSpPr>
        <p:spPr bwMode="auto">
          <a:xfrm>
            <a:off x="992188" y="17700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54" name="AutoShape 18"/>
          <p:cNvSpPr>
            <a:spLocks noChangeArrowheads="1"/>
          </p:cNvSpPr>
          <p:nvPr/>
        </p:nvSpPr>
        <p:spPr bwMode="auto">
          <a:xfrm>
            <a:off x="271463" y="1998663"/>
            <a:ext cx="1487487" cy="447675"/>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 IROut </a:t>
            </a:r>
          </a:p>
          <a:p>
            <a:pPr algn="ctr"/>
            <a:r>
              <a:rPr lang="en-US" b="0"/>
              <a:t>based on mode</a:t>
            </a:r>
          </a:p>
        </p:txBody>
      </p:sp>
      <p:sp>
        <p:nvSpPr>
          <p:cNvPr id="14355" name="Line 19"/>
          <p:cNvSpPr>
            <a:spLocks noChangeShapeType="1"/>
          </p:cNvSpPr>
          <p:nvPr/>
        </p:nvSpPr>
        <p:spPr bwMode="auto">
          <a:xfrm>
            <a:off x="1000125" y="2446338"/>
            <a:ext cx="0" cy="10636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64" name="Freeform 28"/>
          <p:cNvSpPr>
            <a:spLocks/>
          </p:cNvSpPr>
          <p:nvPr/>
        </p:nvSpPr>
        <p:spPr bwMode="auto">
          <a:xfrm>
            <a:off x="76200" y="1725613"/>
            <a:ext cx="933450" cy="4787900"/>
          </a:xfrm>
          <a:custGeom>
            <a:avLst/>
            <a:gdLst>
              <a:gd name="T0" fmla="*/ 588 w 588"/>
              <a:gd name="T1" fmla="*/ 2890 h 3016"/>
              <a:gd name="T2" fmla="*/ 588 w 588"/>
              <a:gd name="T3" fmla="*/ 3016 h 3016"/>
              <a:gd name="T4" fmla="*/ 0 w 588"/>
              <a:gd name="T5" fmla="*/ 3016 h 3016"/>
              <a:gd name="T6" fmla="*/ 0 w 588"/>
              <a:gd name="T7" fmla="*/ 0 h 3016"/>
              <a:gd name="T8" fmla="*/ 107 w 588"/>
              <a:gd name="T9" fmla="*/ 0 h 3016"/>
            </a:gdLst>
            <a:ahLst/>
            <a:cxnLst>
              <a:cxn ang="0">
                <a:pos x="T0" y="T1"/>
              </a:cxn>
              <a:cxn ang="0">
                <a:pos x="T2" y="T3"/>
              </a:cxn>
              <a:cxn ang="0">
                <a:pos x="T4" y="T5"/>
              </a:cxn>
              <a:cxn ang="0">
                <a:pos x="T6" y="T7"/>
              </a:cxn>
              <a:cxn ang="0">
                <a:pos x="T8" y="T9"/>
              </a:cxn>
            </a:cxnLst>
            <a:rect l="0" t="0" r="r" b="b"/>
            <a:pathLst>
              <a:path w="588" h="3016">
                <a:moveTo>
                  <a:pt x="588" y="2890"/>
                </a:moveTo>
                <a:lnTo>
                  <a:pt x="588" y="3016"/>
                </a:lnTo>
                <a:lnTo>
                  <a:pt x="0" y="3016"/>
                </a:lnTo>
                <a:lnTo>
                  <a:pt x="0" y="0"/>
                </a:lnTo>
                <a:lnTo>
                  <a:pt x="107"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74" name="AutoShape 38"/>
          <p:cNvSpPr>
            <a:spLocks noChangeArrowheads="1"/>
          </p:cNvSpPr>
          <p:nvPr/>
        </p:nvSpPr>
        <p:spPr bwMode="auto">
          <a:xfrm>
            <a:off x="3886200" y="210820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W bit</a:t>
            </a:r>
          </a:p>
        </p:txBody>
      </p:sp>
      <p:sp>
        <p:nvSpPr>
          <p:cNvPr id="14375" name="Line 39"/>
          <p:cNvSpPr>
            <a:spLocks noChangeShapeType="1"/>
          </p:cNvSpPr>
          <p:nvPr/>
        </p:nvSpPr>
        <p:spPr bwMode="auto">
          <a:xfrm>
            <a:off x="4610100" y="27003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76" name="AutoShape 40"/>
          <p:cNvSpPr>
            <a:spLocks noChangeArrowheads="1"/>
          </p:cNvSpPr>
          <p:nvPr/>
        </p:nvSpPr>
        <p:spPr bwMode="auto">
          <a:xfrm>
            <a:off x="5545138" y="197326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WS</a:t>
            </a:r>
          </a:p>
        </p:txBody>
      </p:sp>
      <p:sp>
        <p:nvSpPr>
          <p:cNvPr id="14377" name="Line 41"/>
          <p:cNvSpPr>
            <a:spLocks noChangeShapeType="1"/>
          </p:cNvSpPr>
          <p:nvPr/>
        </p:nvSpPr>
        <p:spPr bwMode="auto">
          <a:xfrm>
            <a:off x="5316538" y="2414588"/>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78" name="AutoShape 42"/>
          <p:cNvSpPr>
            <a:spLocks noChangeArrowheads="1"/>
          </p:cNvSpPr>
          <p:nvPr/>
        </p:nvSpPr>
        <p:spPr bwMode="auto">
          <a:xfrm>
            <a:off x="3886200" y="292893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 bit</a:t>
            </a:r>
          </a:p>
        </p:txBody>
      </p:sp>
      <p:sp>
        <p:nvSpPr>
          <p:cNvPr id="14379" name="Line 43"/>
          <p:cNvSpPr>
            <a:spLocks noChangeShapeType="1"/>
          </p:cNvSpPr>
          <p:nvPr/>
        </p:nvSpPr>
        <p:spPr bwMode="auto">
          <a:xfrm>
            <a:off x="4610100" y="35560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80" name="AutoShape 44"/>
          <p:cNvSpPr>
            <a:spLocks noChangeArrowheads="1"/>
          </p:cNvSpPr>
          <p:nvPr/>
        </p:nvSpPr>
        <p:spPr bwMode="auto">
          <a:xfrm>
            <a:off x="5545138" y="279400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YS</a:t>
            </a:r>
          </a:p>
        </p:txBody>
      </p:sp>
      <p:sp>
        <p:nvSpPr>
          <p:cNvPr id="14381" name="Line 45"/>
          <p:cNvSpPr>
            <a:spLocks noChangeShapeType="1"/>
          </p:cNvSpPr>
          <p:nvPr/>
        </p:nvSpPr>
        <p:spPr bwMode="auto">
          <a:xfrm>
            <a:off x="5316538" y="323691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82" name="AutoShape 46"/>
          <p:cNvSpPr>
            <a:spLocks noChangeArrowheads="1"/>
          </p:cNvSpPr>
          <p:nvPr/>
        </p:nvSpPr>
        <p:spPr bwMode="auto">
          <a:xfrm>
            <a:off x="3886200" y="38020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V bit</a:t>
            </a:r>
          </a:p>
        </p:txBody>
      </p:sp>
      <p:sp>
        <p:nvSpPr>
          <p:cNvPr id="14384" name="AutoShape 48"/>
          <p:cNvSpPr>
            <a:spLocks noChangeArrowheads="1"/>
          </p:cNvSpPr>
          <p:nvPr/>
        </p:nvSpPr>
        <p:spPr bwMode="auto">
          <a:xfrm>
            <a:off x="5545138" y="36687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VS</a:t>
            </a:r>
          </a:p>
        </p:txBody>
      </p:sp>
      <p:sp>
        <p:nvSpPr>
          <p:cNvPr id="14385" name="Line 49"/>
          <p:cNvSpPr>
            <a:spLocks noChangeShapeType="1"/>
          </p:cNvSpPr>
          <p:nvPr/>
        </p:nvSpPr>
        <p:spPr bwMode="auto">
          <a:xfrm>
            <a:off x="5316538" y="4108450"/>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395" name="AutoShape 59"/>
          <p:cNvSpPr>
            <a:spLocks noChangeArrowheads="1"/>
          </p:cNvSpPr>
          <p:nvPr/>
        </p:nvSpPr>
        <p:spPr bwMode="auto">
          <a:xfrm>
            <a:off x="5553075" y="449103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W</a:t>
            </a:r>
          </a:p>
        </p:txBody>
      </p:sp>
      <p:sp>
        <p:nvSpPr>
          <p:cNvPr id="14442" name="AutoShape 106"/>
          <p:cNvSpPr>
            <a:spLocks noChangeArrowheads="1"/>
          </p:cNvSpPr>
          <p:nvPr/>
        </p:nvSpPr>
        <p:spPr bwMode="auto">
          <a:xfrm>
            <a:off x="269875" y="35290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14443" name="Line 107"/>
          <p:cNvSpPr>
            <a:spLocks noChangeShapeType="1"/>
          </p:cNvSpPr>
          <p:nvPr/>
        </p:nvSpPr>
        <p:spPr bwMode="auto">
          <a:xfrm>
            <a:off x="998538" y="38306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52" name="Freeform 116"/>
          <p:cNvSpPr>
            <a:spLocks/>
          </p:cNvSpPr>
          <p:nvPr/>
        </p:nvSpPr>
        <p:spPr bwMode="auto">
          <a:xfrm>
            <a:off x="4606925" y="4398963"/>
            <a:ext cx="947738" cy="590550"/>
          </a:xfrm>
          <a:custGeom>
            <a:avLst/>
            <a:gdLst>
              <a:gd name="T0" fmla="*/ 0 w 597"/>
              <a:gd name="T1" fmla="*/ 0 h 373"/>
              <a:gd name="T2" fmla="*/ 0 w 597"/>
              <a:gd name="T3" fmla="*/ 373 h 373"/>
              <a:gd name="T4" fmla="*/ 597 w 597"/>
              <a:gd name="T5" fmla="*/ 373 h 373"/>
            </a:gdLst>
            <a:ahLst/>
            <a:cxnLst>
              <a:cxn ang="0">
                <a:pos x="T0" y="T1"/>
              </a:cxn>
              <a:cxn ang="0">
                <a:pos x="T2" y="T3"/>
              </a:cxn>
              <a:cxn ang="0">
                <a:pos x="T4" y="T5"/>
              </a:cxn>
            </a:cxnLst>
            <a:rect l="0" t="0" r="r" b="b"/>
            <a:pathLst>
              <a:path w="597" h="373">
                <a:moveTo>
                  <a:pt x="0" y="0"/>
                </a:moveTo>
                <a:lnTo>
                  <a:pt x="0" y="373"/>
                </a:lnTo>
                <a:lnTo>
                  <a:pt x="597" y="37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56" name="AutoShape 120"/>
          <p:cNvSpPr>
            <a:spLocks noChangeArrowheads="1"/>
          </p:cNvSpPr>
          <p:nvPr/>
        </p:nvSpPr>
        <p:spPr bwMode="auto">
          <a:xfrm>
            <a:off x="1879600" y="57134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RGBS</a:t>
            </a:r>
          </a:p>
        </p:txBody>
      </p:sp>
      <p:sp>
        <p:nvSpPr>
          <p:cNvPr id="14457" name="AutoShape 121"/>
          <p:cNvSpPr>
            <a:spLocks noChangeArrowheads="1"/>
          </p:cNvSpPr>
          <p:nvPr/>
        </p:nvSpPr>
        <p:spPr bwMode="auto">
          <a:xfrm>
            <a:off x="2973388" y="677386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V</a:t>
            </a:r>
          </a:p>
        </p:txBody>
      </p:sp>
      <p:sp>
        <p:nvSpPr>
          <p:cNvPr id="14459" name="AutoShape 123"/>
          <p:cNvSpPr>
            <a:spLocks noChangeArrowheads="1"/>
          </p:cNvSpPr>
          <p:nvPr/>
        </p:nvSpPr>
        <p:spPr bwMode="auto">
          <a:xfrm>
            <a:off x="1898650" y="48752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RGBS</a:t>
            </a:r>
          </a:p>
        </p:txBody>
      </p:sp>
      <p:sp>
        <p:nvSpPr>
          <p:cNvPr id="14460" name="AutoShape 124"/>
          <p:cNvSpPr>
            <a:spLocks noChangeArrowheads="1"/>
          </p:cNvSpPr>
          <p:nvPr/>
        </p:nvSpPr>
        <p:spPr bwMode="auto">
          <a:xfrm>
            <a:off x="544513" y="776446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Y</a:t>
            </a:r>
          </a:p>
        </p:txBody>
      </p:sp>
      <p:sp>
        <p:nvSpPr>
          <p:cNvPr id="14462" name="Line 126"/>
          <p:cNvSpPr>
            <a:spLocks noChangeShapeType="1"/>
          </p:cNvSpPr>
          <p:nvPr/>
        </p:nvSpPr>
        <p:spPr bwMode="auto">
          <a:xfrm>
            <a:off x="1676400" y="60182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63" name="Line 127"/>
          <p:cNvSpPr>
            <a:spLocks noChangeShapeType="1"/>
          </p:cNvSpPr>
          <p:nvPr/>
        </p:nvSpPr>
        <p:spPr bwMode="auto">
          <a:xfrm>
            <a:off x="1693863" y="518001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64" name="Freeform 128"/>
          <p:cNvSpPr>
            <a:spLocks/>
          </p:cNvSpPr>
          <p:nvPr/>
        </p:nvSpPr>
        <p:spPr bwMode="auto">
          <a:xfrm>
            <a:off x="996950" y="5484813"/>
            <a:ext cx="1600200" cy="98425"/>
          </a:xfrm>
          <a:custGeom>
            <a:avLst/>
            <a:gdLst>
              <a:gd name="T0" fmla="*/ 1008 w 1008"/>
              <a:gd name="T1" fmla="*/ 0 h 62"/>
              <a:gd name="T2" fmla="*/ 1008 w 1008"/>
              <a:gd name="T3" fmla="*/ 62 h 62"/>
              <a:gd name="T4" fmla="*/ 0 w 1008"/>
              <a:gd name="T5" fmla="*/ 62 h 62"/>
            </a:gdLst>
            <a:ahLst/>
            <a:cxnLst>
              <a:cxn ang="0">
                <a:pos x="T0" y="T1"/>
              </a:cxn>
              <a:cxn ang="0">
                <a:pos x="T2" y="T3"/>
              </a:cxn>
              <a:cxn ang="0">
                <a:pos x="T4" y="T5"/>
              </a:cxn>
            </a:cxnLst>
            <a:rect l="0" t="0" r="r" b="b"/>
            <a:pathLst>
              <a:path w="1008" h="62">
                <a:moveTo>
                  <a:pt x="1008" y="0"/>
                </a:moveTo>
                <a:lnTo>
                  <a:pt x="1008" y="62"/>
                </a:lnTo>
                <a:lnTo>
                  <a:pt x="0" y="6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65" name="Freeform 129"/>
          <p:cNvSpPr>
            <a:spLocks/>
          </p:cNvSpPr>
          <p:nvPr/>
        </p:nvSpPr>
        <p:spPr bwMode="auto">
          <a:xfrm>
            <a:off x="984250" y="6330950"/>
            <a:ext cx="1600200" cy="100013"/>
          </a:xfrm>
          <a:custGeom>
            <a:avLst/>
            <a:gdLst>
              <a:gd name="T0" fmla="*/ 1008 w 1008"/>
              <a:gd name="T1" fmla="*/ 0 h 62"/>
              <a:gd name="T2" fmla="*/ 1008 w 1008"/>
              <a:gd name="T3" fmla="*/ 62 h 62"/>
              <a:gd name="T4" fmla="*/ 0 w 1008"/>
              <a:gd name="T5" fmla="*/ 62 h 62"/>
            </a:gdLst>
            <a:ahLst/>
            <a:cxnLst>
              <a:cxn ang="0">
                <a:pos x="T0" y="T1"/>
              </a:cxn>
              <a:cxn ang="0">
                <a:pos x="T2" y="T3"/>
              </a:cxn>
              <a:cxn ang="0">
                <a:pos x="T4" y="T5"/>
              </a:cxn>
            </a:cxnLst>
            <a:rect l="0" t="0" r="r" b="b"/>
            <a:pathLst>
              <a:path w="1008" h="62">
                <a:moveTo>
                  <a:pt x="1008" y="0"/>
                </a:moveTo>
                <a:lnTo>
                  <a:pt x="1008" y="62"/>
                </a:lnTo>
                <a:lnTo>
                  <a:pt x="0" y="6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66" name="AutoShape 130"/>
          <p:cNvSpPr>
            <a:spLocks noChangeArrowheads="1"/>
          </p:cNvSpPr>
          <p:nvPr/>
        </p:nvSpPr>
        <p:spPr bwMode="auto">
          <a:xfrm>
            <a:off x="273050" y="69262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 bit</a:t>
            </a:r>
          </a:p>
        </p:txBody>
      </p:sp>
      <p:sp>
        <p:nvSpPr>
          <p:cNvPr id="14467" name="Line 131"/>
          <p:cNvSpPr>
            <a:spLocks noChangeShapeType="1"/>
          </p:cNvSpPr>
          <p:nvPr/>
        </p:nvSpPr>
        <p:spPr bwMode="auto">
          <a:xfrm>
            <a:off x="996950" y="75358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68" name="AutoShape 132"/>
          <p:cNvSpPr>
            <a:spLocks noChangeArrowheads="1"/>
          </p:cNvSpPr>
          <p:nvPr/>
        </p:nvSpPr>
        <p:spPr bwMode="auto">
          <a:xfrm>
            <a:off x="1949450" y="677386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C</a:t>
            </a:r>
          </a:p>
        </p:txBody>
      </p:sp>
      <p:sp>
        <p:nvSpPr>
          <p:cNvPr id="14469" name="Line 133"/>
          <p:cNvSpPr>
            <a:spLocks noChangeShapeType="1"/>
          </p:cNvSpPr>
          <p:nvPr/>
        </p:nvSpPr>
        <p:spPr bwMode="auto">
          <a:xfrm>
            <a:off x="1720850" y="723106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73" name="AutoShape 137"/>
          <p:cNvSpPr>
            <a:spLocks noChangeArrowheads="1"/>
          </p:cNvSpPr>
          <p:nvPr/>
        </p:nvSpPr>
        <p:spPr bwMode="auto">
          <a:xfrm>
            <a:off x="3883025" y="130810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RGBS</a:t>
            </a:r>
          </a:p>
        </p:txBody>
      </p:sp>
      <p:sp>
        <p:nvSpPr>
          <p:cNvPr id="14474" name="Line 138"/>
          <p:cNvSpPr>
            <a:spLocks noChangeShapeType="1"/>
          </p:cNvSpPr>
          <p:nvPr/>
        </p:nvSpPr>
        <p:spPr bwMode="auto">
          <a:xfrm>
            <a:off x="4606925" y="19002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77" name="AutoShape 141"/>
          <p:cNvSpPr>
            <a:spLocks noChangeArrowheads="1"/>
          </p:cNvSpPr>
          <p:nvPr/>
        </p:nvSpPr>
        <p:spPr bwMode="auto">
          <a:xfrm>
            <a:off x="5618163" y="585628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F</a:t>
            </a:r>
          </a:p>
        </p:txBody>
      </p:sp>
      <p:sp>
        <p:nvSpPr>
          <p:cNvPr id="14478" name="AutoShape 142"/>
          <p:cNvSpPr>
            <a:spLocks noChangeArrowheads="1"/>
          </p:cNvSpPr>
          <p:nvPr/>
        </p:nvSpPr>
        <p:spPr bwMode="auto">
          <a:xfrm>
            <a:off x="3959225" y="59928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W bit</a:t>
            </a:r>
          </a:p>
        </p:txBody>
      </p:sp>
      <p:sp>
        <p:nvSpPr>
          <p:cNvPr id="14480" name="Line 144"/>
          <p:cNvSpPr>
            <a:spLocks noChangeShapeType="1"/>
          </p:cNvSpPr>
          <p:nvPr/>
        </p:nvSpPr>
        <p:spPr bwMode="auto">
          <a:xfrm>
            <a:off x="5389563" y="629761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81" name="AutoShape 145"/>
          <p:cNvSpPr>
            <a:spLocks noChangeArrowheads="1"/>
          </p:cNvSpPr>
          <p:nvPr/>
        </p:nvSpPr>
        <p:spPr bwMode="auto">
          <a:xfrm>
            <a:off x="5621338" y="67675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W</a:t>
            </a:r>
          </a:p>
        </p:txBody>
      </p:sp>
      <p:sp>
        <p:nvSpPr>
          <p:cNvPr id="14486" name="Freeform 150"/>
          <p:cNvSpPr>
            <a:spLocks/>
          </p:cNvSpPr>
          <p:nvPr/>
        </p:nvSpPr>
        <p:spPr bwMode="auto">
          <a:xfrm>
            <a:off x="3281363" y="6013450"/>
            <a:ext cx="152400" cy="760413"/>
          </a:xfrm>
          <a:custGeom>
            <a:avLst/>
            <a:gdLst>
              <a:gd name="T0" fmla="*/ 0 w 96"/>
              <a:gd name="T1" fmla="*/ 0 h 478"/>
              <a:gd name="T2" fmla="*/ 96 w 96"/>
              <a:gd name="T3" fmla="*/ 0 h 478"/>
              <a:gd name="T4" fmla="*/ 96 w 96"/>
              <a:gd name="T5" fmla="*/ 478 h 478"/>
            </a:gdLst>
            <a:ahLst/>
            <a:cxnLst>
              <a:cxn ang="0">
                <a:pos x="T0" y="T1"/>
              </a:cxn>
              <a:cxn ang="0">
                <a:pos x="T2" y="T3"/>
              </a:cxn>
              <a:cxn ang="0">
                <a:pos x="T4" y="T5"/>
              </a:cxn>
            </a:cxnLst>
            <a:rect l="0" t="0" r="r" b="b"/>
            <a:pathLst>
              <a:path w="96" h="478">
                <a:moveTo>
                  <a:pt x="0" y="0"/>
                </a:moveTo>
                <a:lnTo>
                  <a:pt x="96" y="0"/>
                </a:lnTo>
                <a:lnTo>
                  <a:pt x="96" y="478"/>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87" name="Freeform 151"/>
          <p:cNvSpPr>
            <a:spLocks/>
          </p:cNvSpPr>
          <p:nvPr/>
        </p:nvSpPr>
        <p:spPr bwMode="auto">
          <a:xfrm>
            <a:off x="1000125" y="5180013"/>
            <a:ext cx="2505075" cy="1746250"/>
          </a:xfrm>
          <a:custGeom>
            <a:avLst/>
            <a:gdLst>
              <a:gd name="T0" fmla="*/ 1482 w 1578"/>
              <a:gd name="T1" fmla="*/ 0 h 1100"/>
              <a:gd name="T2" fmla="*/ 1578 w 1578"/>
              <a:gd name="T3" fmla="*/ 0 h 1100"/>
              <a:gd name="T4" fmla="*/ 1578 w 1578"/>
              <a:gd name="T5" fmla="*/ 861 h 1100"/>
              <a:gd name="T6" fmla="*/ 0 w 1578"/>
              <a:gd name="T7" fmla="*/ 861 h 1100"/>
              <a:gd name="T8" fmla="*/ 0 w 1578"/>
              <a:gd name="T9" fmla="*/ 1100 h 1100"/>
            </a:gdLst>
            <a:ahLst/>
            <a:cxnLst>
              <a:cxn ang="0">
                <a:pos x="T0" y="T1"/>
              </a:cxn>
              <a:cxn ang="0">
                <a:pos x="T2" y="T3"/>
              </a:cxn>
              <a:cxn ang="0">
                <a:pos x="T4" y="T5"/>
              </a:cxn>
              <a:cxn ang="0">
                <a:pos x="T6" y="T7"/>
              </a:cxn>
              <a:cxn ang="0">
                <a:pos x="T8" y="T9"/>
              </a:cxn>
            </a:cxnLst>
            <a:rect l="0" t="0" r="r" b="b"/>
            <a:pathLst>
              <a:path w="1578" h="1100">
                <a:moveTo>
                  <a:pt x="1482" y="0"/>
                </a:moveTo>
                <a:lnTo>
                  <a:pt x="1578" y="0"/>
                </a:lnTo>
                <a:lnTo>
                  <a:pt x="1578" y="861"/>
                </a:lnTo>
                <a:lnTo>
                  <a:pt x="0" y="861"/>
                </a:lnTo>
                <a:lnTo>
                  <a:pt x="0" y="110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89" name="Freeform 153"/>
          <p:cNvSpPr>
            <a:spLocks/>
          </p:cNvSpPr>
          <p:nvPr/>
        </p:nvSpPr>
        <p:spPr bwMode="auto">
          <a:xfrm>
            <a:off x="4686300" y="6615113"/>
            <a:ext cx="911225" cy="681037"/>
          </a:xfrm>
          <a:custGeom>
            <a:avLst/>
            <a:gdLst>
              <a:gd name="T0" fmla="*/ 0 w 574"/>
              <a:gd name="T1" fmla="*/ 0 h 430"/>
              <a:gd name="T2" fmla="*/ 0 w 574"/>
              <a:gd name="T3" fmla="*/ 430 h 430"/>
              <a:gd name="T4" fmla="*/ 574 w 574"/>
              <a:gd name="T5" fmla="*/ 430 h 430"/>
            </a:gdLst>
            <a:ahLst/>
            <a:cxnLst>
              <a:cxn ang="0">
                <a:pos x="T0" y="T1"/>
              </a:cxn>
              <a:cxn ang="0">
                <a:pos x="T2" y="T3"/>
              </a:cxn>
              <a:cxn ang="0">
                <a:pos x="T4" y="T5"/>
              </a:cxn>
            </a:cxnLst>
            <a:rect l="0" t="0" r="r" b="b"/>
            <a:pathLst>
              <a:path w="574" h="430">
                <a:moveTo>
                  <a:pt x="0" y="0"/>
                </a:moveTo>
                <a:lnTo>
                  <a:pt x="0" y="430"/>
                </a:lnTo>
                <a:lnTo>
                  <a:pt x="574" y="43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90" name="Freeform 154"/>
          <p:cNvSpPr>
            <a:spLocks/>
          </p:cNvSpPr>
          <p:nvPr/>
        </p:nvSpPr>
        <p:spPr bwMode="auto">
          <a:xfrm>
            <a:off x="3732213" y="1604963"/>
            <a:ext cx="911225" cy="4400550"/>
          </a:xfrm>
          <a:custGeom>
            <a:avLst/>
            <a:gdLst>
              <a:gd name="T0" fmla="*/ 95 w 574"/>
              <a:gd name="T1" fmla="*/ 0 h 2773"/>
              <a:gd name="T2" fmla="*/ 0 w 574"/>
              <a:gd name="T3" fmla="*/ 0 h 2773"/>
              <a:gd name="T4" fmla="*/ 0 w 574"/>
              <a:gd name="T5" fmla="*/ 2677 h 2773"/>
              <a:gd name="T6" fmla="*/ 574 w 574"/>
              <a:gd name="T7" fmla="*/ 2677 h 2773"/>
              <a:gd name="T8" fmla="*/ 574 w 574"/>
              <a:gd name="T9" fmla="*/ 2773 h 2773"/>
            </a:gdLst>
            <a:ahLst/>
            <a:cxnLst>
              <a:cxn ang="0">
                <a:pos x="T0" y="T1"/>
              </a:cxn>
              <a:cxn ang="0">
                <a:pos x="T2" y="T3"/>
              </a:cxn>
              <a:cxn ang="0">
                <a:pos x="T4" y="T5"/>
              </a:cxn>
              <a:cxn ang="0">
                <a:pos x="T6" y="T7"/>
              </a:cxn>
              <a:cxn ang="0">
                <a:pos x="T8" y="T9"/>
              </a:cxn>
            </a:cxnLst>
            <a:rect l="0" t="0" r="r" b="b"/>
            <a:pathLst>
              <a:path w="574" h="2773">
                <a:moveTo>
                  <a:pt x="95" y="0"/>
                </a:moveTo>
                <a:lnTo>
                  <a:pt x="0" y="0"/>
                </a:lnTo>
                <a:lnTo>
                  <a:pt x="0" y="2677"/>
                </a:lnTo>
                <a:lnTo>
                  <a:pt x="574" y="2677"/>
                </a:lnTo>
                <a:lnTo>
                  <a:pt x="574" y="277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92" name="Freeform 156"/>
          <p:cNvSpPr>
            <a:spLocks/>
          </p:cNvSpPr>
          <p:nvPr/>
        </p:nvSpPr>
        <p:spPr bwMode="auto">
          <a:xfrm>
            <a:off x="1682750" y="1081088"/>
            <a:ext cx="2884488" cy="3263900"/>
          </a:xfrm>
          <a:custGeom>
            <a:avLst/>
            <a:gdLst>
              <a:gd name="T0" fmla="*/ 0 w 1817"/>
              <a:gd name="T1" fmla="*/ 2056 h 2056"/>
              <a:gd name="T2" fmla="*/ 1196 w 1817"/>
              <a:gd name="T3" fmla="*/ 2056 h 2056"/>
              <a:gd name="T4" fmla="*/ 1196 w 1817"/>
              <a:gd name="T5" fmla="*/ 0 h 2056"/>
              <a:gd name="T6" fmla="*/ 1817 w 1817"/>
              <a:gd name="T7" fmla="*/ 0 h 2056"/>
              <a:gd name="T8" fmla="*/ 1817 w 1817"/>
              <a:gd name="T9" fmla="*/ 143 h 2056"/>
            </a:gdLst>
            <a:ahLst/>
            <a:cxnLst>
              <a:cxn ang="0">
                <a:pos x="T0" y="T1"/>
              </a:cxn>
              <a:cxn ang="0">
                <a:pos x="T2" y="T3"/>
              </a:cxn>
              <a:cxn ang="0">
                <a:pos x="T4" y="T5"/>
              </a:cxn>
              <a:cxn ang="0">
                <a:pos x="T6" y="T7"/>
              </a:cxn>
              <a:cxn ang="0">
                <a:pos x="T8" y="T9"/>
              </a:cxn>
            </a:cxnLst>
            <a:rect l="0" t="0" r="r" b="b"/>
            <a:pathLst>
              <a:path w="1817" h="2056">
                <a:moveTo>
                  <a:pt x="0" y="2056"/>
                </a:moveTo>
                <a:lnTo>
                  <a:pt x="1196" y="2056"/>
                </a:lnTo>
                <a:lnTo>
                  <a:pt x="1196" y="0"/>
                </a:lnTo>
                <a:lnTo>
                  <a:pt x="1817" y="0"/>
                </a:lnTo>
                <a:lnTo>
                  <a:pt x="1817" y="14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4493" name="Oval 157"/>
          <p:cNvSpPr>
            <a:spLocks noChangeArrowheads="1"/>
          </p:cNvSpPr>
          <p:nvPr/>
        </p:nvSpPr>
        <p:spPr bwMode="auto">
          <a:xfrm>
            <a:off x="939800" y="1173163"/>
            <a:ext cx="76200" cy="76200"/>
          </a:xfrm>
          <a:prstGeom prst="ellipse">
            <a:avLst/>
          </a:prstGeom>
          <a:solidFill>
            <a:srgbClr val="00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98" name="Oval 162"/>
          <p:cNvSpPr>
            <a:spLocks noChangeArrowheads="1"/>
          </p:cNvSpPr>
          <p:nvPr/>
        </p:nvSpPr>
        <p:spPr bwMode="auto">
          <a:xfrm>
            <a:off x="5553075" y="2373313"/>
            <a:ext cx="76200" cy="76200"/>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99" name="Oval 163"/>
          <p:cNvSpPr>
            <a:spLocks noChangeArrowheads="1"/>
          </p:cNvSpPr>
          <p:nvPr/>
        </p:nvSpPr>
        <p:spPr bwMode="auto">
          <a:xfrm>
            <a:off x="5553075" y="3205163"/>
            <a:ext cx="76200" cy="76200"/>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500" name="Oval 164"/>
          <p:cNvSpPr>
            <a:spLocks noChangeArrowheads="1"/>
          </p:cNvSpPr>
          <p:nvPr/>
        </p:nvSpPr>
        <p:spPr bwMode="auto">
          <a:xfrm>
            <a:off x="5554663" y="4071938"/>
            <a:ext cx="76200" cy="76200"/>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2" name="Rectangle 4"/>
          <p:cNvSpPr>
            <a:spLocks noChangeArrowheads="1"/>
          </p:cNvSpPr>
          <p:nvPr/>
        </p:nvSpPr>
        <p:spPr bwMode="auto">
          <a:xfrm>
            <a:off x="3048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5.41  Flowchart</a:t>
            </a:r>
          </a:p>
        </p:txBody>
      </p:sp>
      <p:sp>
        <p:nvSpPr>
          <p:cNvPr id="17413" name="AutoShape 5"/>
          <p:cNvSpPr>
            <a:spLocks noChangeArrowheads="1"/>
          </p:cNvSpPr>
          <p:nvPr/>
        </p:nvSpPr>
        <p:spPr bwMode="auto">
          <a:xfrm>
            <a:off x="2897188" y="2522538"/>
            <a:ext cx="269875" cy="26987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WS</a:t>
            </a:r>
          </a:p>
        </p:txBody>
      </p:sp>
      <p:sp>
        <p:nvSpPr>
          <p:cNvPr id="17414" name="Line 6"/>
          <p:cNvSpPr>
            <a:spLocks noChangeShapeType="1"/>
          </p:cNvSpPr>
          <p:nvPr/>
        </p:nvSpPr>
        <p:spPr bwMode="auto">
          <a:xfrm>
            <a:off x="3038475" y="27924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15" name="AutoShape 7"/>
          <p:cNvSpPr>
            <a:spLocks noChangeArrowheads="1"/>
          </p:cNvSpPr>
          <p:nvPr/>
        </p:nvSpPr>
        <p:spPr bwMode="auto">
          <a:xfrm>
            <a:off x="2317750" y="30210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17416" name="Line 8"/>
          <p:cNvSpPr>
            <a:spLocks noChangeShapeType="1"/>
          </p:cNvSpPr>
          <p:nvPr/>
        </p:nvSpPr>
        <p:spPr bwMode="auto">
          <a:xfrm>
            <a:off x="3038475" y="33258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18" name="AutoShape 10"/>
          <p:cNvSpPr>
            <a:spLocks noChangeArrowheads="1"/>
          </p:cNvSpPr>
          <p:nvPr/>
        </p:nvSpPr>
        <p:spPr bwMode="auto">
          <a:xfrm>
            <a:off x="2317750" y="460533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17419" name="Line 11"/>
          <p:cNvSpPr>
            <a:spLocks noChangeShapeType="1"/>
          </p:cNvSpPr>
          <p:nvPr/>
        </p:nvSpPr>
        <p:spPr bwMode="auto">
          <a:xfrm>
            <a:off x="3041650" y="38592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20" name="Line 12"/>
          <p:cNvSpPr>
            <a:spLocks noChangeShapeType="1"/>
          </p:cNvSpPr>
          <p:nvPr/>
        </p:nvSpPr>
        <p:spPr bwMode="auto">
          <a:xfrm>
            <a:off x="3041650" y="52149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21" name="AutoShape 13"/>
          <p:cNvSpPr>
            <a:spLocks noChangeArrowheads="1"/>
          </p:cNvSpPr>
          <p:nvPr/>
        </p:nvSpPr>
        <p:spPr bwMode="auto">
          <a:xfrm>
            <a:off x="2316163" y="40941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17422" name="Line 14"/>
          <p:cNvSpPr>
            <a:spLocks noChangeShapeType="1"/>
          </p:cNvSpPr>
          <p:nvPr/>
        </p:nvSpPr>
        <p:spPr bwMode="auto">
          <a:xfrm>
            <a:off x="3044825" y="43957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23" name="AutoShape 15"/>
          <p:cNvSpPr>
            <a:spLocks noChangeArrowheads="1"/>
          </p:cNvSpPr>
          <p:nvPr/>
        </p:nvSpPr>
        <p:spPr bwMode="auto">
          <a:xfrm>
            <a:off x="3994150" y="445135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17424" name="Line 16"/>
          <p:cNvSpPr>
            <a:spLocks noChangeShapeType="1"/>
          </p:cNvSpPr>
          <p:nvPr/>
        </p:nvSpPr>
        <p:spPr bwMode="auto">
          <a:xfrm>
            <a:off x="3765550" y="4910138"/>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25" name="Text Box 17"/>
          <p:cNvSpPr txBox="1">
            <a:spLocks noChangeArrowheads="1"/>
          </p:cNvSpPr>
          <p:nvPr/>
        </p:nvSpPr>
        <p:spPr bwMode="auto">
          <a:xfrm>
            <a:off x="3122613" y="516096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17426" name="Text Box 18"/>
          <p:cNvSpPr txBox="1">
            <a:spLocks noChangeArrowheads="1"/>
          </p:cNvSpPr>
          <p:nvPr/>
        </p:nvSpPr>
        <p:spPr bwMode="auto">
          <a:xfrm>
            <a:off x="3578225" y="4552950"/>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17427" name="AutoShape 19"/>
          <p:cNvSpPr>
            <a:spLocks noChangeArrowheads="1"/>
          </p:cNvSpPr>
          <p:nvPr/>
        </p:nvSpPr>
        <p:spPr bwMode="auto">
          <a:xfrm>
            <a:off x="2305050" y="5453063"/>
            <a:ext cx="1803400" cy="530225"/>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Send SW analog </a:t>
            </a:r>
          </a:p>
          <a:p>
            <a:pPr algn="ctr"/>
            <a:r>
              <a:rPr lang="en-US" b="0"/>
              <a:t>value to reg.</a:t>
            </a:r>
          </a:p>
        </p:txBody>
      </p:sp>
      <p:sp>
        <p:nvSpPr>
          <p:cNvPr id="17428" name="Line 20"/>
          <p:cNvSpPr>
            <a:spLocks noChangeShapeType="1"/>
          </p:cNvSpPr>
          <p:nvPr/>
        </p:nvSpPr>
        <p:spPr bwMode="auto">
          <a:xfrm>
            <a:off x="3033713" y="59817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7429" name="AutoShape 21"/>
          <p:cNvSpPr>
            <a:spLocks noChangeArrowheads="1"/>
          </p:cNvSpPr>
          <p:nvPr/>
        </p:nvSpPr>
        <p:spPr bwMode="auto">
          <a:xfrm>
            <a:off x="2305050" y="6210300"/>
            <a:ext cx="2411413" cy="531813"/>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Turn on W LED to SW </a:t>
            </a:r>
          </a:p>
          <a:p>
            <a:pPr algn="ctr"/>
            <a:r>
              <a:rPr lang="en-US" b="0"/>
              <a:t>val. duty cycle @ 1KHz</a:t>
            </a:r>
          </a:p>
        </p:txBody>
      </p:sp>
      <p:sp>
        <p:nvSpPr>
          <p:cNvPr id="17432" name="AutoShape 24"/>
          <p:cNvSpPr>
            <a:spLocks noChangeArrowheads="1"/>
          </p:cNvSpPr>
          <p:nvPr/>
        </p:nvSpPr>
        <p:spPr bwMode="auto">
          <a:xfrm>
            <a:off x="2322513" y="35544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17433" name="Freeform 25"/>
          <p:cNvSpPr>
            <a:spLocks/>
          </p:cNvSpPr>
          <p:nvPr/>
        </p:nvSpPr>
        <p:spPr bwMode="auto">
          <a:xfrm>
            <a:off x="2135188" y="3706813"/>
            <a:ext cx="879475" cy="3149600"/>
          </a:xfrm>
          <a:custGeom>
            <a:avLst/>
            <a:gdLst>
              <a:gd name="T0" fmla="*/ 554 w 554"/>
              <a:gd name="T1" fmla="*/ 1909 h 1984"/>
              <a:gd name="T2" fmla="*/ 554 w 554"/>
              <a:gd name="T3" fmla="*/ 1984 h 1984"/>
              <a:gd name="T4" fmla="*/ 0 w 554"/>
              <a:gd name="T5" fmla="*/ 1984 h 1984"/>
              <a:gd name="T6" fmla="*/ 0 w 554"/>
              <a:gd name="T7" fmla="*/ 0 h 1984"/>
              <a:gd name="T8" fmla="*/ 106 w 554"/>
              <a:gd name="T9" fmla="*/ 0 h 1984"/>
            </a:gdLst>
            <a:ahLst/>
            <a:cxnLst>
              <a:cxn ang="0">
                <a:pos x="T0" y="T1"/>
              </a:cxn>
              <a:cxn ang="0">
                <a:pos x="T2" y="T3"/>
              </a:cxn>
              <a:cxn ang="0">
                <a:pos x="T4" y="T5"/>
              </a:cxn>
              <a:cxn ang="0">
                <a:pos x="T6" y="T7"/>
              </a:cxn>
              <a:cxn ang="0">
                <a:pos x="T8" y="T9"/>
              </a:cxn>
            </a:cxnLst>
            <a:rect l="0" t="0" r="r" b="b"/>
            <a:pathLst>
              <a:path w="554" h="1984">
                <a:moveTo>
                  <a:pt x="554" y="1909"/>
                </a:moveTo>
                <a:lnTo>
                  <a:pt x="554" y="1984"/>
                </a:lnTo>
                <a:lnTo>
                  <a:pt x="0" y="1984"/>
                </a:lnTo>
                <a:lnTo>
                  <a:pt x="0" y="0"/>
                </a:lnTo>
                <a:lnTo>
                  <a:pt x="106"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52" name="AutoShape 48"/>
          <p:cNvSpPr>
            <a:spLocks noChangeArrowheads="1"/>
          </p:cNvSpPr>
          <p:nvPr/>
        </p:nvSpPr>
        <p:spPr bwMode="auto">
          <a:xfrm>
            <a:off x="849313" y="2947988"/>
            <a:ext cx="274637" cy="409575"/>
          </a:xfrm>
          <a:prstGeom prst="roundRect">
            <a:avLst>
              <a:gd name="adj" fmla="val 16667"/>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06" name="Rectangle 2"/>
          <p:cNvSpPr>
            <a:spLocks noChangeArrowheads="1"/>
          </p:cNvSpPr>
          <p:nvPr/>
        </p:nvSpPr>
        <p:spPr bwMode="auto">
          <a:xfrm>
            <a:off x="3048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5.42  Flowchart</a:t>
            </a:r>
          </a:p>
        </p:txBody>
      </p:sp>
      <p:sp>
        <p:nvSpPr>
          <p:cNvPr id="21507" name="AutoShape 3"/>
          <p:cNvSpPr>
            <a:spLocks noChangeArrowheads="1"/>
          </p:cNvSpPr>
          <p:nvPr/>
        </p:nvSpPr>
        <p:spPr bwMode="auto">
          <a:xfrm>
            <a:off x="850900" y="1111250"/>
            <a:ext cx="269875" cy="27146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a:t>
            </a:r>
          </a:p>
        </p:txBody>
      </p:sp>
      <p:sp>
        <p:nvSpPr>
          <p:cNvPr id="21508" name="Line 4"/>
          <p:cNvSpPr>
            <a:spLocks noChangeShapeType="1"/>
          </p:cNvSpPr>
          <p:nvPr/>
        </p:nvSpPr>
        <p:spPr bwMode="auto">
          <a:xfrm>
            <a:off x="992188" y="1382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09" name="AutoShape 5"/>
          <p:cNvSpPr>
            <a:spLocks noChangeArrowheads="1"/>
          </p:cNvSpPr>
          <p:nvPr/>
        </p:nvSpPr>
        <p:spPr bwMode="auto">
          <a:xfrm>
            <a:off x="271463" y="16113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21510" name="Line 6"/>
          <p:cNvSpPr>
            <a:spLocks noChangeShapeType="1"/>
          </p:cNvSpPr>
          <p:nvPr/>
        </p:nvSpPr>
        <p:spPr bwMode="auto">
          <a:xfrm>
            <a:off x="992188" y="19161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1" name="AutoShape 7"/>
          <p:cNvSpPr>
            <a:spLocks noChangeArrowheads="1"/>
          </p:cNvSpPr>
          <p:nvPr/>
        </p:nvSpPr>
        <p:spPr bwMode="auto">
          <a:xfrm>
            <a:off x="271463" y="592613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21512" name="Line 8"/>
          <p:cNvSpPr>
            <a:spLocks noChangeShapeType="1"/>
          </p:cNvSpPr>
          <p:nvPr/>
        </p:nvSpPr>
        <p:spPr bwMode="auto">
          <a:xfrm>
            <a:off x="995363" y="51800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3" name="Line 9"/>
          <p:cNvSpPr>
            <a:spLocks noChangeShapeType="1"/>
          </p:cNvSpPr>
          <p:nvPr/>
        </p:nvSpPr>
        <p:spPr bwMode="auto">
          <a:xfrm>
            <a:off x="995363" y="65357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4" name="AutoShape 10"/>
          <p:cNvSpPr>
            <a:spLocks noChangeArrowheads="1"/>
          </p:cNvSpPr>
          <p:nvPr/>
        </p:nvSpPr>
        <p:spPr bwMode="auto">
          <a:xfrm>
            <a:off x="269875" y="54149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21515" name="Line 11"/>
          <p:cNvSpPr>
            <a:spLocks noChangeShapeType="1"/>
          </p:cNvSpPr>
          <p:nvPr/>
        </p:nvSpPr>
        <p:spPr bwMode="auto">
          <a:xfrm>
            <a:off x="998538" y="57165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6" name="AutoShape 12"/>
          <p:cNvSpPr>
            <a:spLocks noChangeArrowheads="1"/>
          </p:cNvSpPr>
          <p:nvPr/>
        </p:nvSpPr>
        <p:spPr bwMode="auto">
          <a:xfrm>
            <a:off x="1947863" y="577215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21517" name="Line 13"/>
          <p:cNvSpPr>
            <a:spLocks noChangeShapeType="1"/>
          </p:cNvSpPr>
          <p:nvPr/>
        </p:nvSpPr>
        <p:spPr bwMode="auto">
          <a:xfrm>
            <a:off x="1719263" y="6230938"/>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18" name="Text Box 14"/>
          <p:cNvSpPr txBox="1">
            <a:spLocks noChangeArrowheads="1"/>
          </p:cNvSpPr>
          <p:nvPr/>
        </p:nvSpPr>
        <p:spPr bwMode="auto">
          <a:xfrm>
            <a:off x="1076325" y="648176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21519" name="Text Box 15"/>
          <p:cNvSpPr txBox="1">
            <a:spLocks noChangeArrowheads="1"/>
          </p:cNvSpPr>
          <p:nvPr/>
        </p:nvSpPr>
        <p:spPr bwMode="auto">
          <a:xfrm>
            <a:off x="1531938" y="5873750"/>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21520" name="AutoShape 16"/>
          <p:cNvSpPr>
            <a:spLocks noChangeArrowheads="1"/>
          </p:cNvSpPr>
          <p:nvPr/>
        </p:nvSpPr>
        <p:spPr bwMode="auto">
          <a:xfrm>
            <a:off x="258763" y="6773863"/>
            <a:ext cx="1803400" cy="530225"/>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Send SW analog </a:t>
            </a:r>
          </a:p>
          <a:p>
            <a:pPr algn="ctr"/>
            <a:r>
              <a:rPr lang="en-US" b="0"/>
              <a:t>value to reg.</a:t>
            </a:r>
          </a:p>
        </p:txBody>
      </p:sp>
      <p:sp>
        <p:nvSpPr>
          <p:cNvPr id="21521" name="Line 17"/>
          <p:cNvSpPr>
            <a:spLocks noChangeShapeType="1"/>
          </p:cNvSpPr>
          <p:nvPr/>
        </p:nvSpPr>
        <p:spPr bwMode="auto">
          <a:xfrm>
            <a:off x="987425" y="73025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22" name="AutoShape 18"/>
          <p:cNvSpPr>
            <a:spLocks noChangeArrowheads="1"/>
          </p:cNvSpPr>
          <p:nvPr/>
        </p:nvSpPr>
        <p:spPr bwMode="auto">
          <a:xfrm>
            <a:off x="258763" y="7531100"/>
            <a:ext cx="2411412" cy="531813"/>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Turn on W LED to SW </a:t>
            </a:r>
          </a:p>
          <a:p>
            <a:pPr algn="ctr"/>
            <a:r>
              <a:rPr lang="en-US" b="0"/>
              <a:t>val. duty cycle @ 1KHz</a:t>
            </a:r>
          </a:p>
        </p:txBody>
      </p:sp>
      <p:sp>
        <p:nvSpPr>
          <p:cNvPr id="21523" name="AutoShape 19"/>
          <p:cNvSpPr>
            <a:spLocks noChangeArrowheads="1"/>
          </p:cNvSpPr>
          <p:nvPr/>
        </p:nvSpPr>
        <p:spPr bwMode="auto">
          <a:xfrm>
            <a:off x="276225" y="48752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21525" name="AutoShape 21"/>
          <p:cNvSpPr>
            <a:spLocks noChangeArrowheads="1"/>
          </p:cNvSpPr>
          <p:nvPr/>
        </p:nvSpPr>
        <p:spPr bwMode="auto">
          <a:xfrm>
            <a:off x="273050" y="82724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&gt; 1s?</a:t>
            </a:r>
          </a:p>
        </p:txBody>
      </p:sp>
      <p:sp>
        <p:nvSpPr>
          <p:cNvPr id="21526" name="Line 22"/>
          <p:cNvSpPr>
            <a:spLocks noChangeShapeType="1"/>
          </p:cNvSpPr>
          <p:nvPr/>
        </p:nvSpPr>
        <p:spPr bwMode="auto">
          <a:xfrm>
            <a:off x="1000125" y="80629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31" name="Freeform 27"/>
          <p:cNvSpPr>
            <a:spLocks/>
          </p:cNvSpPr>
          <p:nvPr/>
        </p:nvSpPr>
        <p:spPr bwMode="auto">
          <a:xfrm>
            <a:off x="130175" y="5002213"/>
            <a:ext cx="849313" cy="4000500"/>
          </a:xfrm>
          <a:custGeom>
            <a:avLst/>
            <a:gdLst>
              <a:gd name="T0" fmla="*/ 535 w 535"/>
              <a:gd name="T1" fmla="*/ 2448 h 2520"/>
              <a:gd name="T2" fmla="*/ 535 w 535"/>
              <a:gd name="T3" fmla="*/ 2520 h 2520"/>
              <a:gd name="T4" fmla="*/ 0 w 535"/>
              <a:gd name="T5" fmla="*/ 2520 h 2520"/>
              <a:gd name="T6" fmla="*/ 0 w 535"/>
              <a:gd name="T7" fmla="*/ 0 h 2520"/>
              <a:gd name="T8" fmla="*/ 103 w 535"/>
              <a:gd name="T9" fmla="*/ 0 h 2520"/>
            </a:gdLst>
            <a:ahLst/>
            <a:cxnLst>
              <a:cxn ang="0">
                <a:pos x="T0" y="T1"/>
              </a:cxn>
              <a:cxn ang="0">
                <a:pos x="T2" y="T3"/>
              </a:cxn>
              <a:cxn ang="0">
                <a:pos x="T4" y="T5"/>
              </a:cxn>
              <a:cxn ang="0">
                <a:pos x="T6" y="T7"/>
              </a:cxn>
              <a:cxn ang="0">
                <a:pos x="T8" y="T9"/>
              </a:cxn>
            </a:cxnLst>
            <a:rect l="0" t="0" r="r" b="b"/>
            <a:pathLst>
              <a:path w="535" h="2520">
                <a:moveTo>
                  <a:pt x="535" y="2448"/>
                </a:moveTo>
                <a:lnTo>
                  <a:pt x="535" y="2520"/>
                </a:lnTo>
                <a:lnTo>
                  <a:pt x="0" y="2520"/>
                </a:lnTo>
                <a:lnTo>
                  <a:pt x="0" y="0"/>
                </a:lnTo>
                <a:lnTo>
                  <a:pt x="103"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34" name="AutoShape 30"/>
          <p:cNvSpPr>
            <a:spLocks noChangeArrowheads="1"/>
          </p:cNvSpPr>
          <p:nvPr/>
        </p:nvSpPr>
        <p:spPr bwMode="auto">
          <a:xfrm>
            <a:off x="271463" y="21447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bit0 YSMS</a:t>
            </a:r>
          </a:p>
        </p:txBody>
      </p:sp>
      <p:sp>
        <p:nvSpPr>
          <p:cNvPr id="21535" name="Line 31"/>
          <p:cNvSpPr>
            <a:spLocks noChangeShapeType="1"/>
          </p:cNvSpPr>
          <p:nvPr/>
        </p:nvSpPr>
        <p:spPr bwMode="auto">
          <a:xfrm>
            <a:off x="995363" y="3338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36" name="AutoShape 32"/>
          <p:cNvSpPr>
            <a:spLocks noChangeArrowheads="1"/>
          </p:cNvSpPr>
          <p:nvPr/>
        </p:nvSpPr>
        <p:spPr bwMode="auto">
          <a:xfrm>
            <a:off x="1947863" y="19923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YSMS0</a:t>
            </a:r>
          </a:p>
        </p:txBody>
      </p:sp>
      <p:sp>
        <p:nvSpPr>
          <p:cNvPr id="21537" name="Line 33"/>
          <p:cNvSpPr>
            <a:spLocks noChangeShapeType="1"/>
          </p:cNvSpPr>
          <p:nvPr/>
        </p:nvSpPr>
        <p:spPr bwMode="auto">
          <a:xfrm>
            <a:off x="1719263" y="2451100"/>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38" name="AutoShape 34"/>
          <p:cNvSpPr>
            <a:spLocks noChangeArrowheads="1"/>
          </p:cNvSpPr>
          <p:nvPr/>
        </p:nvSpPr>
        <p:spPr bwMode="auto">
          <a:xfrm>
            <a:off x="257175" y="355758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bit5 YSMS</a:t>
            </a:r>
          </a:p>
        </p:txBody>
      </p:sp>
      <p:sp>
        <p:nvSpPr>
          <p:cNvPr id="21539" name="Line 35"/>
          <p:cNvSpPr>
            <a:spLocks noChangeShapeType="1"/>
          </p:cNvSpPr>
          <p:nvPr/>
        </p:nvSpPr>
        <p:spPr bwMode="auto">
          <a:xfrm>
            <a:off x="981075" y="41671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40" name="AutoShape 36"/>
          <p:cNvSpPr>
            <a:spLocks noChangeArrowheads="1"/>
          </p:cNvSpPr>
          <p:nvPr/>
        </p:nvSpPr>
        <p:spPr bwMode="auto">
          <a:xfrm>
            <a:off x="1933575" y="340518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YSMS5</a:t>
            </a:r>
          </a:p>
        </p:txBody>
      </p:sp>
      <p:sp>
        <p:nvSpPr>
          <p:cNvPr id="21541" name="Line 37"/>
          <p:cNvSpPr>
            <a:spLocks noChangeShapeType="1"/>
          </p:cNvSpPr>
          <p:nvPr/>
        </p:nvSpPr>
        <p:spPr bwMode="auto">
          <a:xfrm>
            <a:off x="1704975" y="386556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42" name="Oval 38"/>
          <p:cNvSpPr>
            <a:spLocks noChangeArrowheads="1"/>
          </p:cNvSpPr>
          <p:nvPr/>
        </p:nvSpPr>
        <p:spPr bwMode="auto">
          <a:xfrm>
            <a:off x="955675" y="2957513"/>
            <a:ext cx="76200" cy="762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47" name="Oval 43"/>
          <p:cNvSpPr>
            <a:spLocks noChangeArrowheads="1"/>
          </p:cNvSpPr>
          <p:nvPr/>
        </p:nvSpPr>
        <p:spPr bwMode="auto">
          <a:xfrm>
            <a:off x="955675" y="3109913"/>
            <a:ext cx="76200" cy="762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48" name="Oval 44"/>
          <p:cNvSpPr>
            <a:spLocks noChangeArrowheads="1"/>
          </p:cNvSpPr>
          <p:nvPr/>
        </p:nvSpPr>
        <p:spPr bwMode="auto">
          <a:xfrm>
            <a:off x="955675" y="3262313"/>
            <a:ext cx="76200" cy="762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49" name="Line 45"/>
          <p:cNvSpPr>
            <a:spLocks noChangeShapeType="1"/>
          </p:cNvSpPr>
          <p:nvPr/>
        </p:nvSpPr>
        <p:spPr bwMode="auto">
          <a:xfrm>
            <a:off x="998538" y="46751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50" name="AutoShape 46"/>
          <p:cNvSpPr>
            <a:spLocks noChangeArrowheads="1"/>
          </p:cNvSpPr>
          <p:nvPr/>
        </p:nvSpPr>
        <p:spPr bwMode="auto">
          <a:xfrm>
            <a:off x="279400" y="437038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YSMS0 bit</a:t>
            </a:r>
          </a:p>
        </p:txBody>
      </p:sp>
      <p:sp>
        <p:nvSpPr>
          <p:cNvPr id="21551" name="Line 47"/>
          <p:cNvSpPr>
            <a:spLocks noChangeShapeType="1"/>
          </p:cNvSpPr>
          <p:nvPr/>
        </p:nvSpPr>
        <p:spPr bwMode="auto">
          <a:xfrm>
            <a:off x="984250" y="27495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53" name="AutoShape 49"/>
          <p:cNvSpPr>
            <a:spLocks noChangeArrowheads="1"/>
          </p:cNvSpPr>
          <p:nvPr/>
        </p:nvSpPr>
        <p:spPr bwMode="auto">
          <a:xfrm>
            <a:off x="3581400" y="81264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YSMS1</a:t>
            </a:r>
          </a:p>
        </p:txBody>
      </p:sp>
      <p:sp>
        <p:nvSpPr>
          <p:cNvPr id="21554" name="Line 50"/>
          <p:cNvSpPr>
            <a:spLocks noChangeShapeType="1"/>
          </p:cNvSpPr>
          <p:nvPr/>
        </p:nvSpPr>
        <p:spPr bwMode="auto">
          <a:xfrm>
            <a:off x="1698625" y="8585200"/>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55" name="AutoShape 51"/>
          <p:cNvSpPr>
            <a:spLocks noChangeArrowheads="1"/>
          </p:cNvSpPr>
          <p:nvPr/>
        </p:nvSpPr>
        <p:spPr bwMode="auto">
          <a:xfrm>
            <a:off x="76200" y="2978150"/>
            <a:ext cx="696913" cy="30321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YSMS0</a:t>
            </a:r>
          </a:p>
        </p:txBody>
      </p:sp>
      <p:sp>
        <p:nvSpPr>
          <p:cNvPr id="21556" name="Freeform 52"/>
          <p:cNvSpPr>
            <a:spLocks/>
          </p:cNvSpPr>
          <p:nvPr/>
        </p:nvSpPr>
        <p:spPr bwMode="auto">
          <a:xfrm>
            <a:off x="130175" y="3265488"/>
            <a:ext cx="865188" cy="930275"/>
          </a:xfrm>
          <a:custGeom>
            <a:avLst/>
            <a:gdLst>
              <a:gd name="T0" fmla="*/ 185 w 545"/>
              <a:gd name="T1" fmla="*/ 0 h 586"/>
              <a:gd name="T2" fmla="*/ 185 w 545"/>
              <a:gd name="T3" fmla="*/ 144 h 586"/>
              <a:gd name="T4" fmla="*/ 0 w 545"/>
              <a:gd name="T5" fmla="*/ 144 h 586"/>
              <a:gd name="T6" fmla="*/ 0 w 545"/>
              <a:gd name="T7" fmla="*/ 586 h 586"/>
              <a:gd name="T8" fmla="*/ 545 w 545"/>
              <a:gd name="T9" fmla="*/ 586 h 586"/>
            </a:gdLst>
            <a:ahLst/>
            <a:cxnLst>
              <a:cxn ang="0">
                <a:pos x="T0" y="T1"/>
              </a:cxn>
              <a:cxn ang="0">
                <a:pos x="T2" y="T3"/>
              </a:cxn>
              <a:cxn ang="0">
                <a:pos x="T4" y="T5"/>
              </a:cxn>
              <a:cxn ang="0">
                <a:pos x="T6" y="T7"/>
              </a:cxn>
              <a:cxn ang="0">
                <a:pos x="T8" y="T9"/>
              </a:cxn>
            </a:cxnLst>
            <a:rect l="0" t="0" r="r" b="b"/>
            <a:pathLst>
              <a:path w="545" h="586">
                <a:moveTo>
                  <a:pt x="185" y="0"/>
                </a:moveTo>
                <a:lnTo>
                  <a:pt x="185" y="144"/>
                </a:lnTo>
                <a:lnTo>
                  <a:pt x="0" y="144"/>
                </a:lnTo>
                <a:lnTo>
                  <a:pt x="0" y="586"/>
                </a:lnTo>
                <a:lnTo>
                  <a:pt x="545" y="586"/>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57" name="AutoShape 53"/>
          <p:cNvSpPr>
            <a:spLocks noChangeArrowheads="1"/>
          </p:cNvSpPr>
          <p:nvPr/>
        </p:nvSpPr>
        <p:spPr bwMode="auto">
          <a:xfrm>
            <a:off x="3267075" y="319405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21558" name="Line 54"/>
          <p:cNvSpPr>
            <a:spLocks noChangeShapeType="1"/>
          </p:cNvSpPr>
          <p:nvPr/>
        </p:nvSpPr>
        <p:spPr bwMode="auto">
          <a:xfrm>
            <a:off x="3990975" y="24463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59" name="Line 55"/>
          <p:cNvSpPr>
            <a:spLocks noChangeShapeType="1"/>
          </p:cNvSpPr>
          <p:nvPr/>
        </p:nvSpPr>
        <p:spPr bwMode="auto">
          <a:xfrm>
            <a:off x="3990975" y="38036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60" name="AutoShape 56"/>
          <p:cNvSpPr>
            <a:spLocks noChangeArrowheads="1"/>
          </p:cNvSpPr>
          <p:nvPr/>
        </p:nvSpPr>
        <p:spPr bwMode="auto">
          <a:xfrm>
            <a:off x="3265488" y="26844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21561" name="Line 57"/>
          <p:cNvSpPr>
            <a:spLocks noChangeShapeType="1"/>
          </p:cNvSpPr>
          <p:nvPr/>
        </p:nvSpPr>
        <p:spPr bwMode="auto">
          <a:xfrm>
            <a:off x="3994150" y="29845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62" name="AutoShape 58"/>
          <p:cNvSpPr>
            <a:spLocks noChangeArrowheads="1"/>
          </p:cNvSpPr>
          <p:nvPr/>
        </p:nvSpPr>
        <p:spPr bwMode="auto">
          <a:xfrm>
            <a:off x="4943475" y="304006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21563" name="Line 59"/>
          <p:cNvSpPr>
            <a:spLocks noChangeShapeType="1"/>
          </p:cNvSpPr>
          <p:nvPr/>
        </p:nvSpPr>
        <p:spPr bwMode="auto">
          <a:xfrm>
            <a:off x="4714875" y="3498850"/>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64" name="Text Box 60"/>
          <p:cNvSpPr txBox="1">
            <a:spLocks noChangeArrowheads="1"/>
          </p:cNvSpPr>
          <p:nvPr/>
        </p:nvSpPr>
        <p:spPr bwMode="auto">
          <a:xfrm>
            <a:off x="4071938" y="375126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21565" name="Text Box 61"/>
          <p:cNvSpPr txBox="1">
            <a:spLocks noChangeArrowheads="1"/>
          </p:cNvSpPr>
          <p:nvPr/>
        </p:nvSpPr>
        <p:spPr bwMode="auto">
          <a:xfrm>
            <a:off x="4527550" y="314166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21566" name="AutoShape 62"/>
          <p:cNvSpPr>
            <a:spLocks noChangeArrowheads="1"/>
          </p:cNvSpPr>
          <p:nvPr/>
        </p:nvSpPr>
        <p:spPr bwMode="auto">
          <a:xfrm>
            <a:off x="3254375" y="4043363"/>
            <a:ext cx="1803400" cy="528637"/>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Send SW analog </a:t>
            </a:r>
          </a:p>
          <a:p>
            <a:pPr algn="ctr"/>
            <a:r>
              <a:rPr lang="en-US" b="0"/>
              <a:t>value to reg.</a:t>
            </a:r>
          </a:p>
        </p:txBody>
      </p:sp>
      <p:sp>
        <p:nvSpPr>
          <p:cNvPr id="21567" name="Line 63"/>
          <p:cNvSpPr>
            <a:spLocks noChangeShapeType="1"/>
          </p:cNvSpPr>
          <p:nvPr/>
        </p:nvSpPr>
        <p:spPr bwMode="auto">
          <a:xfrm>
            <a:off x="3983038" y="45704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68" name="AutoShape 64"/>
          <p:cNvSpPr>
            <a:spLocks noChangeArrowheads="1"/>
          </p:cNvSpPr>
          <p:nvPr/>
        </p:nvSpPr>
        <p:spPr bwMode="auto">
          <a:xfrm>
            <a:off x="3254375" y="4799013"/>
            <a:ext cx="2411413"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Flash on W LED ~.01s at</a:t>
            </a:r>
          </a:p>
          <a:p>
            <a:pPr algn="ctr"/>
            <a:r>
              <a:rPr lang="en-US" b="0"/>
              <a:t>SW val. freq. (.1Hz – 100Hz)</a:t>
            </a:r>
          </a:p>
        </p:txBody>
      </p:sp>
      <p:sp>
        <p:nvSpPr>
          <p:cNvPr id="21569" name="AutoShape 65"/>
          <p:cNvSpPr>
            <a:spLocks noChangeArrowheads="1"/>
          </p:cNvSpPr>
          <p:nvPr/>
        </p:nvSpPr>
        <p:spPr bwMode="auto">
          <a:xfrm>
            <a:off x="3271838" y="21415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21570" name="AutoShape 66"/>
          <p:cNvSpPr>
            <a:spLocks noChangeArrowheads="1"/>
          </p:cNvSpPr>
          <p:nvPr/>
        </p:nvSpPr>
        <p:spPr bwMode="auto">
          <a:xfrm>
            <a:off x="3268663" y="55419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&gt; 1s?</a:t>
            </a:r>
          </a:p>
        </p:txBody>
      </p:sp>
      <p:sp>
        <p:nvSpPr>
          <p:cNvPr id="21571" name="Line 67"/>
          <p:cNvSpPr>
            <a:spLocks noChangeShapeType="1"/>
          </p:cNvSpPr>
          <p:nvPr/>
        </p:nvSpPr>
        <p:spPr bwMode="auto">
          <a:xfrm>
            <a:off x="3995738" y="53324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72" name="Freeform 68"/>
          <p:cNvSpPr>
            <a:spLocks/>
          </p:cNvSpPr>
          <p:nvPr/>
        </p:nvSpPr>
        <p:spPr bwMode="auto">
          <a:xfrm>
            <a:off x="3125788" y="2271713"/>
            <a:ext cx="849312" cy="4000500"/>
          </a:xfrm>
          <a:custGeom>
            <a:avLst/>
            <a:gdLst>
              <a:gd name="T0" fmla="*/ 535 w 535"/>
              <a:gd name="T1" fmla="*/ 2448 h 2520"/>
              <a:gd name="T2" fmla="*/ 535 w 535"/>
              <a:gd name="T3" fmla="*/ 2520 h 2520"/>
              <a:gd name="T4" fmla="*/ 0 w 535"/>
              <a:gd name="T5" fmla="*/ 2520 h 2520"/>
              <a:gd name="T6" fmla="*/ 0 w 535"/>
              <a:gd name="T7" fmla="*/ 0 h 2520"/>
              <a:gd name="T8" fmla="*/ 103 w 535"/>
              <a:gd name="T9" fmla="*/ 0 h 2520"/>
            </a:gdLst>
            <a:ahLst/>
            <a:cxnLst>
              <a:cxn ang="0">
                <a:pos x="T0" y="T1"/>
              </a:cxn>
              <a:cxn ang="0">
                <a:pos x="T2" y="T3"/>
              </a:cxn>
              <a:cxn ang="0">
                <a:pos x="T4" y="T5"/>
              </a:cxn>
              <a:cxn ang="0">
                <a:pos x="T6" y="T7"/>
              </a:cxn>
              <a:cxn ang="0">
                <a:pos x="T8" y="T9"/>
              </a:cxn>
            </a:cxnLst>
            <a:rect l="0" t="0" r="r" b="b"/>
            <a:pathLst>
              <a:path w="535" h="2520">
                <a:moveTo>
                  <a:pt x="535" y="2448"/>
                </a:moveTo>
                <a:lnTo>
                  <a:pt x="535" y="2520"/>
                </a:lnTo>
                <a:lnTo>
                  <a:pt x="0" y="2520"/>
                </a:lnTo>
                <a:lnTo>
                  <a:pt x="0" y="0"/>
                </a:lnTo>
                <a:lnTo>
                  <a:pt x="103"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73" name="Line 69"/>
          <p:cNvSpPr>
            <a:spLocks noChangeShapeType="1"/>
          </p:cNvSpPr>
          <p:nvPr/>
        </p:nvSpPr>
        <p:spPr bwMode="auto">
          <a:xfrm>
            <a:off x="3976688" y="14351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74" name="Line 70"/>
          <p:cNvSpPr>
            <a:spLocks noChangeShapeType="1"/>
          </p:cNvSpPr>
          <p:nvPr/>
        </p:nvSpPr>
        <p:spPr bwMode="auto">
          <a:xfrm>
            <a:off x="3994150" y="19431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75" name="AutoShape 71"/>
          <p:cNvSpPr>
            <a:spLocks noChangeArrowheads="1"/>
          </p:cNvSpPr>
          <p:nvPr/>
        </p:nvSpPr>
        <p:spPr bwMode="auto">
          <a:xfrm>
            <a:off x="3275013" y="163830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YSMS1 bit</a:t>
            </a:r>
          </a:p>
        </p:txBody>
      </p:sp>
      <p:sp>
        <p:nvSpPr>
          <p:cNvPr id="21576" name="AutoShape 72"/>
          <p:cNvSpPr>
            <a:spLocks noChangeArrowheads="1"/>
          </p:cNvSpPr>
          <p:nvPr/>
        </p:nvSpPr>
        <p:spPr bwMode="auto">
          <a:xfrm>
            <a:off x="5127625" y="636746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YSMS2</a:t>
            </a:r>
          </a:p>
        </p:txBody>
      </p:sp>
      <p:sp>
        <p:nvSpPr>
          <p:cNvPr id="21577" name="Line 73"/>
          <p:cNvSpPr>
            <a:spLocks noChangeShapeType="1"/>
          </p:cNvSpPr>
          <p:nvPr/>
        </p:nvSpPr>
        <p:spPr bwMode="auto">
          <a:xfrm>
            <a:off x="4694238" y="585311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78" name="AutoShape 74"/>
          <p:cNvSpPr>
            <a:spLocks noChangeArrowheads="1"/>
          </p:cNvSpPr>
          <p:nvPr/>
        </p:nvSpPr>
        <p:spPr bwMode="auto">
          <a:xfrm>
            <a:off x="3624263" y="1157288"/>
            <a:ext cx="696912" cy="303212"/>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YSMS1</a:t>
            </a:r>
          </a:p>
        </p:txBody>
      </p:sp>
      <p:sp>
        <p:nvSpPr>
          <p:cNvPr id="21579" name="AutoShape 75"/>
          <p:cNvSpPr>
            <a:spLocks noChangeArrowheads="1"/>
          </p:cNvSpPr>
          <p:nvPr/>
        </p:nvSpPr>
        <p:spPr bwMode="auto">
          <a:xfrm>
            <a:off x="1939925" y="84439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on .2s</a:t>
            </a:r>
          </a:p>
        </p:txBody>
      </p:sp>
      <p:sp>
        <p:nvSpPr>
          <p:cNvPr id="21580" name="Line 76"/>
          <p:cNvSpPr>
            <a:spLocks noChangeShapeType="1"/>
          </p:cNvSpPr>
          <p:nvPr/>
        </p:nvSpPr>
        <p:spPr bwMode="auto">
          <a:xfrm>
            <a:off x="3384550" y="85963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1581" name="AutoShape 77"/>
          <p:cNvSpPr>
            <a:spLocks noChangeArrowheads="1"/>
          </p:cNvSpPr>
          <p:nvPr/>
        </p:nvSpPr>
        <p:spPr bwMode="auto">
          <a:xfrm>
            <a:off x="4899025" y="57102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on .2s</a:t>
            </a:r>
          </a:p>
        </p:txBody>
      </p:sp>
      <p:sp>
        <p:nvSpPr>
          <p:cNvPr id="21583" name="Freeform 79"/>
          <p:cNvSpPr>
            <a:spLocks/>
          </p:cNvSpPr>
          <p:nvPr/>
        </p:nvSpPr>
        <p:spPr bwMode="auto">
          <a:xfrm>
            <a:off x="5597525" y="5846763"/>
            <a:ext cx="911225" cy="530225"/>
          </a:xfrm>
          <a:custGeom>
            <a:avLst/>
            <a:gdLst>
              <a:gd name="T0" fmla="*/ 478 w 574"/>
              <a:gd name="T1" fmla="*/ 0 h 334"/>
              <a:gd name="T2" fmla="*/ 574 w 574"/>
              <a:gd name="T3" fmla="*/ 0 h 334"/>
              <a:gd name="T4" fmla="*/ 574 w 574"/>
              <a:gd name="T5" fmla="*/ 239 h 334"/>
              <a:gd name="T6" fmla="*/ 0 w 574"/>
              <a:gd name="T7" fmla="*/ 239 h 334"/>
              <a:gd name="T8" fmla="*/ 0 w 574"/>
              <a:gd name="T9" fmla="*/ 334 h 334"/>
            </a:gdLst>
            <a:ahLst/>
            <a:cxnLst>
              <a:cxn ang="0">
                <a:pos x="T0" y="T1"/>
              </a:cxn>
              <a:cxn ang="0">
                <a:pos x="T2" y="T3"/>
              </a:cxn>
              <a:cxn ang="0">
                <a:pos x="T4" y="T5"/>
              </a:cxn>
              <a:cxn ang="0">
                <a:pos x="T6" y="T7"/>
              </a:cxn>
              <a:cxn ang="0">
                <a:pos x="T8" y="T9"/>
              </a:cxn>
            </a:cxnLst>
            <a:rect l="0" t="0" r="r" b="b"/>
            <a:pathLst>
              <a:path w="574" h="334">
                <a:moveTo>
                  <a:pt x="478" y="0"/>
                </a:moveTo>
                <a:lnTo>
                  <a:pt x="574" y="0"/>
                </a:lnTo>
                <a:lnTo>
                  <a:pt x="574" y="239"/>
                </a:lnTo>
                <a:lnTo>
                  <a:pt x="0" y="239"/>
                </a:lnTo>
                <a:lnTo>
                  <a:pt x="0" y="334"/>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1" name="Rectangle 3"/>
          <p:cNvSpPr>
            <a:spLocks noChangeArrowheads="1"/>
          </p:cNvSpPr>
          <p:nvPr/>
        </p:nvSpPr>
        <p:spPr bwMode="auto">
          <a:xfrm>
            <a:off x="3048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5.42  Flowchart</a:t>
            </a:r>
          </a:p>
        </p:txBody>
      </p:sp>
      <p:sp>
        <p:nvSpPr>
          <p:cNvPr id="32810" name="AutoShape 42"/>
          <p:cNvSpPr>
            <a:spLocks noChangeArrowheads="1"/>
          </p:cNvSpPr>
          <p:nvPr/>
        </p:nvSpPr>
        <p:spPr bwMode="auto">
          <a:xfrm>
            <a:off x="1293813" y="487838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32811" name="Line 43"/>
          <p:cNvSpPr>
            <a:spLocks noChangeShapeType="1"/>
          </p:cNvSpPr>
          <p:nvPr/>
        </p:nvSpPr>
        <p:spPr bwMode="auto">
          <a:xfrm>
            <a:off x="2017713" y="41322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12" name="Line 44"/>
          <p:cNvSpPr>
            <a:spLocks noChangeShapeType="1"/>
          </p:cNvSpPr>
          <p:nvPr/>
        </p:nvSpPr>
        <p:spPr bwMode="auto">
          <a:xfrm>
            <a:off x="2017713" y="54879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13" name="AutoShape 45"/>
          <p:cNvSpPr>
            <a:spLocks noChangeArrowheads="1"/>
          </p:cNvSpPr>
          <p:nvPr/>
        </p:nvSpPr>
        <p:spPr bwMode="auto">
          <a:xfrm>
            <a:off x="1292225" y="43672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32814" name="Line 46"/>
          <p:cNvSpPr>
            <a:spLocks noChangeShapeType="1"/>
          </p:cNvSpPr>
          <p:nvPr/>
        </p:nvSpPr>
        <p:spPr bwMode="auto">
          <a:xfrm>
            <a:off x="2020888" y="46688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15" name="AutoShape 47"/>
          <p:cNvSpPr>
            <a:spLocks noChangeArrowheads="1"/>
          </p:cNvSpPr>
          <p:nvPr/>
        </p:nvSpPr>
        <p:spPr bwMode="auto">
          <a:xfrm>
            <a:off x="2970213" y="472440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32816" name="Line 48"/>
          <p:cNvSpPr>
            <a:spLocks noChangeShapeType="1"/>
          </p:cNvSpPr>
          <p:nvPr/>
        </p:nvSpPr>
        <p:spPr bwMode="auto">
          <a:xfrm>
            <a:off x="2741613" y="5183188"/>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17" name="Text Box 49"/>
          <p:cNvSpPr txBox="1">
            <a:spLocks noChangeArrowheads="1"/>
          </p:cNvSpPr>
          <p:nvPr/>
        </p:nvSpPr>
        <p:spPr bwMode="auto">
          <a:xfrm>
            <a:off x="2098675" y="543401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2818" name="Text Box 50"/>
          <p:cNvSpPr txBox="1">
            <a:spLocks noChangeArrowheads="1"/>
          </p:cNvSpPr>
          <p:nvPr/>
        </p:nvSpPr>
        <p:spPr bwMode="auto">
          <a:xfrm>
            <a:off x="2554288" y="4826000"/>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2819" name="AutoShape 51"/>
          <p:cNvSpPr>
            <a:spLocks noChangeArrowheads="1"/>
          </p:cNvSpPr>
          <p:nvPr/>
        </p:nvSpPr>
        <p:spPr bwMode="auto">
          <a:xfrm>
            <a:off x="1281113" y="5726113"/>
            <a:ext cx="1803400" cy="530225"/>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Send SW analog </a:t>
            </a:r>
          </a:p>
          <a:p>
            <a:pPr algn="ctr"/>
            <a:r>
              <a:rPr lang="en-US" b="0"/>
              <a:t>value to reg.</a:t>
            </a:r>
          </a:p>
        </p:txBody>
      </p:sp>
      <p:sp>
        <p:nvSpPr>
          <p:cNvPr id="32820" name="Line 52"/>
          <p:cNvSpPr>
            <a:spLocks noChangeShapeType="1"/>
          </p:cNvSpPr>
          <p:nvPr/>
        </p:nvSpPr>
        <p:spPr bwMode="auto">
          <a:xfrm>
            <a:off x="2009775" y="62547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21" name="AutoShape 53"/>
          <p:cNvSpPr>
            <a:spLocks noChangeArrowheads="1"/>
          </p:cNvSpPr>
          <p:nvPr/>
        </p:nvSpPr>
        <p:spPr bwMode="auto">
          <a:xfrm>
            <a:off x="1281113" y="6483350"/>
            <a:ext cx="2605087" cy="531813"/>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Flash on W LED &amp; SPK ~.01s </a:t>
            </a:r>
          </a:p>
          <a:p>
            <a:pPr algn="ctr"/>
            <a:r>
              <a:rPr lang="en-US" b="0"/>
              <a:t>at SW val. freq. (1Hz – 1KHz)</a:t>
            </a:r>
          </a:p>
        </p:txBody>
      </p:sp>
      <p:sp>
        <p:nvSpPr>
          <p:cNvPr id="32822" name="AutoShape 54"/>
          <p:cNvSpPr>
            <a:spLocks noChangeArrowheads="1"/>
          </p:cNvSpPr>
          <p:nvPr/>
        </p:nvSpPr>
        <p:spPr bwMode="auto">
          <a:xfrm>
            <a:off x="1298575" y="38274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32823" name="AutoShape 55"/>
          <p:cNvSpPr>
            <a:spLocks noChangeArrowheads="1"/>
          </p:cNvSpPr>
          <p:nvPr/>
        </p:nvSpPr>
        <p:spPr bwMode="auto">
          <a:xfrm>
            <a:off x="1295400" y="72247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&gt; 1s?</a:t>
            </a:r>
          </a:p>
        </p:txBody>
      </p:sp>
      <p:sp>
        <p:nvSpPr>
          <p:cNvPr id="32824" name="Line 56"/>
          <p:cNvSpPr>
            <a:spLocks noChangeShapeType="1"/>
          </p:cNvSpPr>
          <p:nvPr/>
        </p:nvSpPr>
        <p:spPr bwMode="auto">
          <a:xfrm>
            <a:off x="2022475" y="70151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25" name="Freeform 57"/>
          <p:cNvSpPr>
            <a:spLocks/>
          </p:cNvSpPr>
          <p:nvPr/>
        </p:nvSpPr>
        <p:spPr bwMode="auto">
          <a:xfrm>
            <a:off x="1152525" y="3954463"/>
            <a:ext cx="849313" cy="4000500"/>
          </a:xfrm>
          <a:custGeom>
            <a:avLst/>
            <a:gdLst>
              <a:gd name="T0" fmla="*/ 535 w 535"/>
              <a:gd name="T1" fmla="*/ 2448 h 2520"/>
              <a:gd name="T2" fmla="*/ 535 w 535"/>
              <a:gd name="T3" fmla="*/ 2520 h 2520"/>
              <a:gd name="T4" fmla="*/ 0 w 535"/>
              <a:gd name="T5" fmla="*/ 2520 h 2520"/>
              <a:gd name="T6" fmla="*/ 0 w 535"/>
              <a:gd name="T7" fmla="*/ 0 h 2520"/>
              <a:gd name="T8" fmla="*/ 103 w 535"/>
              <a:gd name="T9" fmla="*/ 0 h 2520"/>
            </a:gdLst>
            <a:ahLst/>
            <a:cxnLst>
              <a:cxn ang="0">
                <a:pos x="T0" y="T1"/>
              </a:cxn>
              <a:cxn ang="0">
                <a:pos x="T2" y="T3"/>
              </a:cxn>
              <a:cxn ang="0">
                <a:pos x="T4" y="T5"/>
              </a:cxn>
              <a:cxn ang="0">
                <a:pos x="T6" y="T7"/>
              </a:cxn>
              <a:cxn ang="0">
                <a:pos x="T8" y="T9"/>
              </a:cxn>
            </a:cxnLst>
            <a:rect l="0" t="0" r="r" b="b"/>
            <a:pathLst>
              <a:path w="535" h="2520">
                <a:moveTo>
                  <a:pt x="535" y="2448"/>
                </a:moveTo>
                <a:lnTo>
                  <a:pt x="535" y="2520"/>
                </a:lnTo>
                <a:lnTo>
                  <a:pt x="0" y="2520"/>
                </a:lnTo>
                <a:lnTo>
                  <a:pt x="0" y="0"/>
                </a:lnTo>
                <a:lnTo>
                  <a:pt x="103"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26" name="Line 58"/>
          <p:cNvSpPr>
            <a:spLocks noChangeShapeType="1"/>
          </p:cNvSpPr>
          <p:nvPr/>
        </p:nvSpPr>
        <p:spPr bwMode="auto">
          <a:xfrm>
            <a:off x="2003425" y="31194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27" name="Line 59"/>
          <p:cNvSpPr>
            <a:spLocks noChangeShapeType="1"/>
          </p:cNvSpPr>
          <p:nvPr/>
        </p:nvSpPr>
        <p:spPr bwMode="auto">
          <a:xfrm>
            <a:off x="2020888" y="36274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28" name="AutoShape 60"/>
          <p:cNvSpPr>
            <a:spLocks noChangeArrowheads="1"/>
          </p:cNvSpPr>
          <p:nvPr/>
        </p:nvSpPr>
        <p:spPr bwMode="auto">
          <a:xfrm>
            <a:off x="1301750" y="33226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YSMS2 bit</a:t>
            </a:r>
          </a:p>
        </p:txBody>
      </p:sp>
      <p:sp>
        <p:nvSpPr>
          <p:cNvPr id="32829" name="AutoShape 61"/>
          <p:cNvSpPr>
            <a:spLocks noChangeArrowheads="1"/>
          </p:cNvSpPr>
          <p:nvPr/>
        </p:nvSpPr>
        <p:spPr bwMode="auto">
          <a:xfrm>
            <a:off x="4645025" y="707866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YSMS3</a:t>
            </a:r>
          </a:p>
        </p:txBody>
      </p:sp>
      <p:sp>
        <p:nvSpPr>
          <p:cNvPr id="32830" name="Line 62"/>
          <p:cNvSpPr>
            <a:spLocks noChangeShapeType="1"/>
          </p:cNvSpPr>
          <p:nvPr/>
        </p:nvSpPr>
        <p:spPr bwMode="auto">
          <a:xfrm>
            <a:off x="2720975" y="7537450"/>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2831" name="AutoShape 63"/>
          <p:cNvSpPr>
            <a:spLocks noChangeArrowheads="1"/>
          </p:cNvSpPr>
          <p:nvPr/>
        </p:nvSpPr>
        <p:spPr bwMode="auto">
          <a:xfrm>
            <a:off x="1651000" y="2843213"/>
            <a:ext cx="696913" cy="3016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YSMS2</a:t>
            </a:r>
          </a:p>
        </p:txBody>
      </p:sp>
      <p:sp>
        <p:nvSpPr>
          <p:cNvPr id="32832" name="AutoShape 64"/>
          <p:cNvSpPr>
            <a:spLocks noChangeArrowheads="1"/>
          </p:cNvSpPr>
          <p:nvPr/>
        </p:nvSpPr>
        <p:spPr bwMode="auto">
          <a:xfrm>
            <a:off x="2940050" y="73771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on .2s</a:t>
            </a:r>
          </a:p>
        </p:txBody>
      </p:sp>
      <p:sp>
        <p:nvSpPr>
          <p:cNvPr id="32833" name="Line 65"/>
          <p:cNvSpPr>
            <a:spLocks noChangeShapeType="1"/>
          </p:cNvSpPr>
          <p:nvPr/>
        </p:nvSpPr>
        <p:spPr bwMode="auto">
          <a:xfrm>
            <a:off x="4384675" y="75295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ChangeArrowheads="1"/>
          </p:cNvSpPr>
          <p:nvPr/>
        </p:nvSpPr>
        <p:spPr bwMode="auto">
          <a:xfrm>
            <a:off x="3048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5.42  Flowchart</a:t>
            </a:r>
          </a:p>
        </p:txBody>
      </p:sp>
      <p:sp>
        <p:nvSpPr>
          <p:cNvPr id="33811" name="Line 19"/>
          <p:cNvSpPr>
            <a:spLocks noChangeShapeType="1"/>
          </p:cNvSpPr>
          <p:nvPr/>
        </p:nvSpPr>
        <p:spPr bwMode="auto">
          <a:xfrm>
            <a:off x="927100" y="11303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13" name="AutoShape 21"/>
          <p:cNvSpPr>
            <a:spLocks noChangeArrowheads="1"/>
          </p:cNvSpPr>
          <p:nvPr/>
        </p:nvSpPr>
        <p:spPr bwMode="auto">
          <a:xfrm>
            <a:off x="225425" y="133350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YSMS3 bit</a:t>
            </a:r>
          </a:p>
        </p:txBody>
      </p:sp>
      <p:sp>
        <p:nvSpPr>
          <p:cNvPr id="33816" name="AutoShape 24"/>
          <p:cNvSpPr>
            <a:spLocks noChangeArrowheads="1"/>
          </p:cNvSpPr>
          <p:nvPr/>
        </p:nvSpPr>
        <p:spPr bwMode="auto">
          <a:xfrm>
            <a:off x="574675" y="852488"/>
            <a:ext cx="696913" cy="303212"/>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YSMS3</a:t>
            </a:r>
          </a:p>
        </p:txBody>
      </p:sp>
      <p:sp>
        <p:nvSpPr>
          <p:cNvPr id="33819" name="Line 27"/>
          <p:cNvSpPr>
            <a:spLocks noChangeShapeType="1"/>
          </p:cNvSpPr>
          <p:nvPr/>
        </p:nvSpPr>
        <p:spPr bwMode="auto">
          <a:xfrm>
            <a:off x="950913" y="1636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20" name="AutoShape 28"/>
          <p:cNvSpPr>
            <a:spLocks noChangeArrowheads="1"/>
          </p:cNvSpPr>
          <p:nvPr/>
        </p:nvSpPr>
        <p:spPr bwMode="auto">
          <a:xfrm>
            <a:off x="230188" y="18653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33822" name="AutoShape 30"/>
          <p:cNvSpPr>
            <a:spLocks noChangeArrowheads="1"/>
          </p:cNvSpPr>
          <p:nvPr/>
        </p:nvSpPr>
        <p:spPr bwMode="auto">
          <a:xfrm>
            <a:off x="230188" y="471170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33823" name="Line 31"/>
          <p:cNvSpPr>
            <a:spLocks noChangeShapeType="1"/>
          </p:cNvSpPr>
          <p:nvPr/>
        </p:nvSpPr>
        <p:spPr bwMode="auto">
          <a:xfrm>
            <a:off x="954088" y="39798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24" name="Line 32"/>
          <p:cNvSpPr>
            <a:spLocks noChangeShapeType="1"/>
          </p:cNvSpPr>
          <p:nvPr/>
        </p:nvSpPr>
        <p:spPr bwMode="auto">
          <a:xfrm>
            <a:off x="954088" y="53213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25" name="AutoShape 33"/>
          <p:cNvSpPr>
            <a:spLocks noChangeArrowheads="1"/>
          </p:cNvSpPr>
          <p:nvPr/>
        </p:nvSpPr>
        <p:spPr bwMode="auto">
          <a:xfrm>
            <a:off x="228600" y="42021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33826" name="Line 34"/>
          <p:cNvSpPr>
            <a:spLocks noChangeShapeType="1"/>
          </p:cNvSpPr>
          <p:nvPr/>
        </p:nvSpPr>
        <p:spPr bwMode="auto">
          <a:xfrm>
            <a:off x="957263" y="45021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27" name="AutoShape 35"/>
          <p:cNvSpPr>
            <a:spLocks noChangeArrowheads="1"/>
          </p:cNvSpPr>
          <p:nvPr/>
        </p:nvSpPr>
        <p:spPr bwMode="auto">
          <a:xfrm>
            <a:off x="1906588" y="45577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33828" name="Line 36"/>
          <p:cNvSpPr>
            <a:spLocks noChangeShapeType="1"/>
          </p:cNvSpPr>
          <p:nvPr/>
        </p:nvSpPr>
        <p:spPr bwMode="auto">
          <a:xfrm>
            <a:off x="1677988" y="5016500"/>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29" name="Text Box 37"/>
          <p:cNvSpPr txBox="1">
            <a:spLocks noChangeArrowheads="1"/>
          </p:cNvSpPr>
          <p:nvPr/>
        </p:nvSpPr>
        <p:spPr bwMode="auto">
          <a:xfrm>
            <a:off x="1035050" y="526891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3830" name="Text Box 38"/>
          <p:cNvSpPr txBox="1">
            <a:spLocks noChangeArrowheads="1"/>
          </p:cNvSpPr>
          <p:nvPr/>
        </p:nvSpPr>
        <p:spPr bwMode="auto">
          <a:xfrm>
            <a:off x="1490663" y="465931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3833" name="AutoShape 41"/>
          <p:cNvSpPr>
            <a:spLocks noChangeArrowheads="1"/>
          </p:cNvSpPr>
          <p:nvPr/>
        </p:nvSpPr>
        <p:spPr bwMode="auto">
          <a:xfrm>
            <a:off x="225425" y="6392863"/>
            <a:ext cx="1443038"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Flash W LED </a:t>
            </a:r>
          </a:p>
          <a:p>
            <a:pPr algn="ctr"/>
            <a:r>
              <a:rPr lang="en-US" altLang="ja-JP" b="0">
                <a:ea typeface="MS PGothic" pitchFamily="34" charset="-128"/>
              </a:rPr>
              <a:t>.</a:t>
            </a:r>
            <a:r>
              <a:rPr lang="en-US" b="0"/>
              <a:t>1% duty @ </a:t>
            </a:r>
            <a:r>
              <a:rPr lang="en-US" altLang="ja-JP" b="0">
                <a:ea typeface="MS PGothic" pitchFamily="34" charset="-128"/>
              </a:rPr>
              <a:t>4</a:t>
            </a:r>
            <a:r>
              <a:rPr lang="en-US" b="0"/>
              <a:t>KHz</a:t>
            </a:r>
          </a:p>
        </p:txBody>
      </p:sp>
      <p:sp>
        <p:nvSpPr>
          <p:cNvPr id="33834" name="AutoShape 42"/>
          <p:cNvSpPr>
            <a:spLocks noChangeArrowheads="1"/>
          </p:cNvSpPr>
          <p:nvPr/>
        </p:nvSpPr>
        <p:spPr bwMode="auto">
          <a:xfrm>
            <a:off x="234950" y="36750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33835" name="AutoShape 43"/>
          <p:cNvSpPr>
            <a:spLocks noChangeArrowheads="1"/>
          </p:cNvSpPr>
          <p:nvPr/>
        </p:nvSpPr>
        <p:spPr bwMode="auto">
          <a:xfrm>
            <a:off x="231775" y="79549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&gt; 1s?</a:t>
            </a:r>
          </a:p>
        </p:txBody>
      </p:sp>
      <p:sp>
        <p:nvSpPr>
          <p:cNvPr id="33836" name="Line 44"/>
          <p:cNvSpPr>
            <a:spLocks noChangeShapeType="1"/>
          </p:cNvSpPr>
          <p:nvPr/>
        </p:nvSpPr>
        <p:spPr bwMode="auto">
          <a:xfrm>
            <a:off x="958850" y="77454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43" name="Line 51"/>
          <p:cNvSpPr>
            <a:spLocks noChangeShapeType="1"/>
          </p:cNvSpPr>
          <p:nvPr/>
        </p:nvSpPr>
        <p:spPr bwMode="auto">
          <a:xfrm>
            <a:off x="939800" y="29352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49" name="Line 57"/>
          <p:cNvSpPr>
            <a:spLocks noChangeShapeType="1"/>
          </p:cNvSpPr>
          <p:nvPr/>
        </p:nvSpPr>
        <p:spPr bwMode="auto">
          <a:xfrm>
            <a:off x="957263" y="34782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50" name="AutoShape 58"/>
          <p:cNvSpPr>
            <a:spLocks noChangeArrowheads="1"/>
          </p:cNvSpPr>
          <p:nvPr/>
        </p:nvSpPr>
        <p:spPr bwMode="auto">
          <a:xfrm>
            <a:off x="238125" y="31734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YSMS30 bit</a:t>
            </a:r>
          </a:p>
        </p:txBody>
      </p:sp>
      <p:sp>
        <p:nvSpPr>
          <p:cNvPr id="33852" name="AutoShape 60"/>
          <p:cNvSpPr>
            <a:spLocks noChangeArrowheads="1"/>
          </p:cNvSpPr>
          <p:nvPr/>
        </p:nvSpPr>
        <p:spPr bwMode="auto">
          <a:xfrm>
            <a:off x="3513138" y="796448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YSMS4</a:t>
            </a:r>
          </a:p>
        </p:txBody>
      </p:sp>
      <p:sp>
        <p:nvSpPr>
          <p:cNvPr id="33853" name="Line 61"/>
          <p:cNvSpPr>
            <a:spLocks noChangeShapeType="1"/>
          </p:cNvSpPr>
          <p:nvPr/>
        </p:nvSpPr>
        <p:spPr bwMode="auto">
          <a:xfrm>
            <a:off x="1657350" y="82661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56" name="AutoShape 64"/>
          <p:cNvSpPr>
            <a:spLocks noChangeArrowheads="1"/>
          </p:cNvSpPr>
          <p:nvPr/>
        </p:nvSpPr>
        <p:spPr bwMode="auto">
          <a:xfrm>
            <a:off x="225425" y="23542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YSMS3 </a:t>
            </a:r>
          </a:p>
          <a:p>
            <a:pPr algn="ctr"/>
            <a:r>
              <a:rPr lang="en-US" b="0"/>
              <a:t>Reg. != 0?</a:t>
            </a:r>
          </a:p>
        </p:txBody>
      </p:sp>
      <p:sp>
        <p:nvSpPr>
          <p:cNvPr id="33857" name="Line 65"/>
          <p:cNvSpPr>
            <a:spLocks noChangeShapeType="1"/>
          </p:cNvSpPr>
          <p:nvPr/>
        </p:nvSpPr>
        <p:spPr bwMode="auto">
          <a:xfrm>
            <a:off x="952500" y="2144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0" name="Freeform 68"/>
          <p:cNvSpPr>
            <a:spLocks/>
          </p:cNvSpPr>
          <p:nvPr/>
        </p:nvSpPr>
        <p:spPr bwMode="auto">
          <a:xfrm>
            <a:off x="962025" y="2678113"/>
            <a:ext cx="865188" cy="863600"/>
          </a:xfrm>
          <a:custGeom>
            <a:avLst/>
            <a:gdLst>
              <a:gd name="T0" fmla="*/ 443 w 545"/>
              <a:gd name="T1" fmla="*/ 0 h 545"/>
              <a:gd name="T2" fmla="*/ 545 w 545"/>
              <a:gd name="T3" fmla="*/ 0 h 545"/>
              <a:gd name="T4" fmla="*/ 545 w 545"/>
              <a:gd name="T5" fmla="*/ 545 h 545"/>
              <a:gd name="T6" fmla="*/ 0 w 545"/>
              <a:gd name="T7" fmla="*/ 545 h 545"/>
            </a:gdLst>
            <a:ahLst/>
            <a:cxnLst>
              <a:cxn ang="0">
                <a:pos x="T0" y="T1"/>
              </a:cxn>
              <a:cxn ang="0">
                <a:pos x="T2" y="T3"/>
              </a:cxn>
              <a:cxn ang="0">
                <a:pos x="T4" y="T5"/>
              </a:cxn>
              <a:cxn ang="0">
                <a:pos x="T6" y="T7"/>
              </a:cxn>
            </a:cxnLst>
            <a:rect l="0" t="0" r="r" b="b"/>
            <a:pathLst>
              <a:path w="545" h="545">
                <a:moveTo>
                  <a:pt x="443" y="0"/>
                </a:moveTo>
                <a:lnTo>
                  <a:pt x="545" y="0"/>
                </a:lnTo>
                <a:lnTo>
                  <a:pt x="545"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3" name="AutoShape 71"/>
          <p:cNvSpPr>
            <a:spLocks noChangeArrowheads="1"/>
          </p:cNvSpPr>
          <p:nvPr/>
        </p:nvSpPr>
        <p:spPr bwMode="auto">
          <a:xfrm>
            <a:off x="1835150" y="1866900"/>
            <a:ext cx="696913" cy="35401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YSMS30</a:t>
            </a:r>
          </a:p>
        </p:txBody>
      </p:sp>
      <p:sp>
        <p:nvSpPr>
          <p:cNvPr id="33865" name="Freeform 73"/>
          <p:cNvSpPr>
            <a:spLocks/>
          </p:cNvSpPr>
          <p:nvPr/>
        </p:nvSpPr>
        <p:spPr bwMode="auto">
          <a:xfrm>
            <a:off x="947738" y="2220913"/>
            <a:ext cx="1257300" cy="750887"/>
          </a:xfrm>
          <a:custGeom>
            <a:avLst/>
            <a:gdLst>
              <a:gd name="T0" fmla="*/ 792 w 792"/>
              <a:gd name="T1" fmla="*/ 0 h 473"/>
              <a:gd name="T2" fmla="*/ 792 w 792"/>
              <a:gd name="T3" fmla="*/ 473 h 473"/>
              <a:gd name="T4" fmla="*/ 0 w 792"/>
              <a:gd name="T5" fmla="*/ 473 h 473"/>
            </a:gdLst>
            <a:ahLst/>
            <a:cxnLst>
              <a:cxn ang="0">
                <a:pos x="T0" y="T1"/>
              </a:cxn>
              <a:cxn ang="0">
                <a:pos x="T2" y="T3"/>
              </a:cxn>
              <a:cxn ang="0">
                <a:pos x="T4" y="T5"/>
              </a:cxn>
            </a:cxnLst>
            <a:rect l="0" t="0" r="r" b="b"/>
            <a:pathLst>
              <a:path w="792" h="473">
                <a:moveTo>
                  <a:pt x="792" y="0"/>
                </a:moveTo>
                <a:lnTo>
                  <a:pt x="792" y="473"/>
                </a:lnTo>
                <a:lnTo>
                  <a:pt x="0" y="47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6" name="Line 74"/>
          <p:cNvSpPr>
            <a:spLocks noChangeShapeType="1"/>
          </p:cNvSpPr>
          <p:nvPr/>
        </p:nvSpPr>
        <p:spPr bwMode="auto">
          <a:xfrm>
            <a:off x="2992438" y="21669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67" name="AutoShape 75"/>
          <p:cNvSpPr>
            <a:spLocks noChangeArrowheads="1"/>
          </p:cNvSpPr>
          <p:nvPr/>
        </p:nvSpPr>
        <p:spPr bwMode="auto">
          <a:xfrm>
            <a:off x="2290763" y="23701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YSMS31 bit</a:t>
            </a:r>
          </a:p>
        </p:txBody>
      </p:sp>
      <p:sp>
        <p:nvSpPr>
          <p:cNvPr id="33868" name="AutoShape 76"/>
          <p:cNvSpPr>
            <a:spLocks noChangeArrowheads="1"/>
          </p:cNvSpPr>
          <p:nvPr/>
        </p:nvSpPr>
        <p:spPr bwMode="auto">
          <a:xfrm>
            <a:off x="2640013" y="1871663"/>
            <a:ext cx="696912" cy="3524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YSMS31</a:t>
            </a:r>
          </a:p>
        </p:txBody>
      </p:sp>
      <p:sp>
        <p:nvSpPr>
          <p:cNvPr id="33869" name="Line 77"/>
          <p:cNvSpPr>
            <a:spLocks noChangeShapeType="1"/>
          </p:cNvSpPr>
          <p:nvPr/>
        </p:nvSpPr>
        <p:spPr bwMode="auto">
          <a:xfrm>
            <a:off x="4579938" y="21701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70" name="AutoShape 78"/>
          <p:cNvSpPr>
            <a:spLocks noChangeArrowheads="1"/>
          </p:cNvSpPr>
          <p:nvPr/>
        </p:nvSpPr>
        <p:spPr bwMode="auto">
          <a:xfrm>
            <a:off x="3878263" y="23733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YSMS33 bit</a:t>
            </a:r>
          </a:p>
        </p:txBody>
      </p:sp>
      <p:sp>
        <p:nvSpPr>
          <p:cNvPr id="33871" name="AutoShape 79"/>
          <p:cNvSpPr>
            <a:spLocks noChangeArrowheads="1"/>
          </p:cNvSpPr>
          <p:nvPr/>
        </p:nvSpPr>
        <p:spPr bwMode="auto">
          <a:xfrm>
            <a:off x="4227513" y="1873250"/>
            <a:ext cx="696912" cy="35401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YSMS33</a:t>
            </a:r>
          </a:p>
        </p:txBody>
      </p:sp>
      <p:sp>
        <p:nvSpPr>
          <p:cNvPr id="33872" name="Line 80"/>
          <p:cNvSpPr>
            <a:spLocks noChangeShapeType="1"/>
          </p:cNvSpPr>
          <p:nvPr/>
        </p:nvSpPr>
        <p:spPr bwMode="auto">
          <a:xfrm>
            <a:off x="3802063" y="1179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73" name="AutoShape 81"/>
          <p:cNvSpPr>
            <a:spLocks noChangeArrowheads="1"/>
          </p:cNvSpPr>
          <p:nvPr/>
        </p:nvSpPr>
        <p:spPr bwMode="auto">
          <a:xfrm>
            <a:off x="3081338" y="13827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YSMS32 bit</a:t>
            </a:r>
          </a:p>
        </p:txBody>
      </p:sp>
      <p:sp>
        <p:nvSpPr>
          <p:cNvPr id="33874" name="AutoShape 82"/>
          <p:cNvSpPr>
            <a:spLocks noChangeArrowheads="1"/>
          </p:cNvSpPr>
          <p:nvPr/>
        </p:nvSpPr>
        <p:spPr bwMode="auto">
          <a:xfrm>
            <a:off x="3449638" y="852488"/>
            <a:ext cx="696912" cy="3524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YSMS32</a:t>
            </a:r>
          </a:p>
        </p:txBody>
      </p:sp>
      <p:sp>
        <p:nvSpPr>
          <p:cNvPr id="33875" name="Line 83"/>
          <p:cNvSpPr>
            <a:spLocks noChangeShapeType="1"/>
          </p:cNvSpPr>
          <p:nvPr/>
        </p:nvSpPr>
        <p:spPr bwMode="auto">
          <a:xfrm>
            <a:off x="5434013" y="1179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76" name="AutoShape 84"/>
          <p:cNvSpPr>
            <a:spLocks noChangeArrowheads="1"/>
          </p:cNvSpPr>
          <p:nvPr/>
        </p:nvSpPr>
        <p:spPr bwMode="auto">
          <a:xfrm>
            <a:off x="4713288" y="13827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YSMS34 bit</a:t>
            </a:r>
          </a:p>
        </p:txBody>
      </p:sp>
      <p:sp>
        <p:nvSpPr>
          <p:cNvPr id="33877" name="AutoShape 85"/>
          <p:cNvSpPr>
            <a:spLocks noChangeArrowheads="1"/>
          </p:cNvSpPr>
          <p:nvPr/>
        </p:nvSpPr>
        <p:spPr bwMode="auto">
          <a:xfrm>
            <a:off x="5081588" y="852488"/>
            <a:ext cx="696912" cy="3524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YSMS34</a:t>
            </a:r>
          </a:p>
        </p:txBody>
      </p:sp>
      <p:sp>
        <p:nvSpPr>
          <p:cNvPr id="33878" name="Freeform 86"/>
          <p:cNvSpPr>
            <a:spLocks/>
          </p:cNvSpPr>
          <p:nvPr/>
        </p:nvSpPr>
        <p:spPr bwMode="auto">
          <a:xfrm>
            <a:off x="1795463" y="2678113"/>
            <a:ext cx="1209675" cy="865187"/>
          </a:xfrm>
          <a:custGeom>
            <a:avLst/>
            <a:gdLst>
              <a:gd name="T0" fmla="*/ 762 w 762"/>
              <a:gd name="T1" fmla="*/ 0 h 545"/>
              <a:gd name="T2" fmla="*/ 762 w 762"/>
              <a:gd name="T3" fmla="*/ 545 h 545"/>
              <a:gd name="T4" fmla="*/ 0 w 762"/>
              <a:gd name="T5" fmla="*/ 545 h 545"/>
            </a:gdLst>
            <a:ahLst/>
            <a:cxnLst>
              <a:cxn ang="0">
                <a:pos x="T0" y="T1"/>
              </a:cxn>
              <a:cxn ang="0">
                <a:pos x="T2" y="T3"/>
              </a:cxn>
              <a:cxn ang="0">
                <a:pos x="T4" y="T5"/>
              </a:cxn>
            </a:cxnLst>
            <a:rect l="0" t="0" r="r" b="b"/>
            <a:pathLst>
              <a:path w="762" h="545">
                <a:moveTo>
                  <a:pt x="762" y="0"/>
                </a:moveTo>
                <a:lnTo>
                  <a:pt x="762"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79" name="Freeform 87"/>
          <p:cNvSpPr>
            <a:spLocks/>
          </p:cNvSpPr>
          <p:nvPr/>
        </p:nvSpPr>
        <p:spPr bwMode="auto">
          <a:xfrm>
            <a:off x="2997200" y="2690813"/>
            <a:ext cx="1570038" cy="865187"/>
          </a:xfrm>
          <a:custGeom>
            <a:avLst/>
            <a:gdLst>
              <a:gd name="T0" fmla="*/ 989 w 989"/>
              <a:gd name="T1" fmla="*/ 0 h 545"/>
              <a:gd name="T2" fmla="*/ 989 w 989"/>
              <a:gd name="T3" fmla="*/ 545 h 545"/>
              <a:gd name="T4" fmla="*/ 0 w 989"/>
              <a:gd name="T5" fmla="*/ 545 h 545"/>
            </a:gdLst>
            <a:ahLst/>
            <a:cxnLst>
              <a:cxn ang="0">
                <a:pos x="T0" y="T1"/>
              </a:cxn>
              <a:cxn ang="0">
                <a:pos x="T2" y="T3"/>
              </a:cxn>
              <a:cxn ang="0">
                <a:pos x="T4" y="T5"/>
              </a:cxn>
            </a:cxnLst>
            <a:rect l="0" t="0" r="r" b="b"/>
            <a:pathLst>
              <a:path w="989" h="545">
                <a:moveTo>
                  <a:pt x="989" y="0"/>
                </a:moveTo>
                <a:lnTo>
                  <a:pt x="989"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0" name="Line 88"/>
          <p:cNvSpPr>
            <a:spLocks noChangeShapeType="1"/>
          </p:cNvSpPr>
          <p:nvPr/>
        </p:nvSpPr>
        <p:spPr bwMode="auto">
          <a:xfrm>
            <a:off x="3808413" y="1687513"/>
            <a:ext cx="0" cy="18986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3" name="Freeform 91"/>
          <p:cNvSpPr>
            <a:spLocks/>
          </p:cNvSpPr>
          <p:nvPr/>
        </p:nvSpPr>
        <p:spPr bwMode="auto">
          <a:xfrm>
            <a:off x="4572000" y="1689100"/>
            <a:ext cx="863600" cy="1866900"/>
          </a:xfrm>
          <a:custGeom>
            <a:avLst/>
            <a:gdLst>
              <a:gd name="T0" fmla="*/ 544 w 544"/>
              <a:gd name="T1" fmla="*/ 0 h 1176"/>
              <a:gd name="T2" fmla="*/ 544 w 544"/>
              <a:gd name="T3" fmla="*/ 1176 h 1176"/>
              <a:gd name="T4" fmla="*/ 0 w 544"/>
              <a:gd name="T5" fmla="*/ 1176 h 1176"/>
            </a:gdLst>
            <a:ahLst/>
            <a:cxnLst>
              <a:cxn ang="0">
                <a:pos x="T0" y="T1"/>
              </a:cxn>
              <a:cxn ang="0">
                <a:pos x="T2" y="T3"/>
              </a:cxn>
              <a:cxn ang="0">
                <a:pos x="T4" y="T5"/>
              </a:cxn>
            </a:cxnLst>
            <a:rect l="0" t="0" r="r" b="b"/>
            <a:pathLst>
              <a:path w="544" h="1176">
                <a:moveTo>
                  <a:pt x="544" y="0"/>
                </a:moveTo>
                <a:lnTo>
                  <a:pt x="544" y="1176"/>
                </a:lnTo>
                <a:lnTo>
                  <a:pt x="0" y="1176"/>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4" name="AutoShape 92"/>
          <p:cNvSpPr>
            <a:spLocks noChangeArrowheads="1"/>
          </p:cNvSpPr>
          <p:nvPr/>
        </p:nvSpPr>
        <p:spPr bwMode="auto">
          <a:xfrm>
            <a:off x="225425" y="55356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YSMS30</a:t>
            </a:r>
          </a:p>
        </p:txBody>
      </p:sp>
      <p:sp>
        <p:nvSpPr>
          <p:cNvPr id="33885" name="Line 93"/>
          <p:cNvSpPr>
            <a:spLocks noChangeShapeType="1"/>
          </p:cNvSpPr>
          <p:nvPr/>
        </p:nvSpPr>
        <p:spPr bwMode="auto">
          <a:xfrm>
            <a:off x="949325" y="61452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6" name="Line 94"/>
          <p:cNvSpPr>
            <a:spLocks noChangeShapeType="1"/>
          </p:cNvSpPr>
          <p:nvPr/>
        </p:nvSpPr>
        <p:spPr bwMode="auto">
          <a:xfrm>
            <a:off x="1673225" y="58404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87" name="Text Box 95"/>
          <p:cNvSpPr txBox="1">
            <a:spLocks noChangeArrowheads="1"/>
          </p:cNvSpPr>
          <p:nvPr/>
        </p:nvSpPr>
        <p:spPr bwMode="auto">
          <a:xfrm>
            <a:off x="1030288" y="6091238"/>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3888" name="Text Box 96"/>
          <p:cNvSpPr txBox="1">
            <a:spLocks noChangeArrowheads="1"/>
          </p:cNvSpPr>
          <p:nvPr/>
        </p:nvSpPr>
        <p:spPr bwMode="auto">
          <a:xfrm>
            <a:off x="1485900" y="548481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3889" name="AutoShape 97"/>
          <p:cNvSpPr>
            <a:spLocks noChangeArrowheads="1"/>
          </p:cNvSpPr>
          <p:nvPr/>
        </p:nvSpPr>
        <p:spPr bwMode="auto">
          <a:xfrm>
            <a:off x="1911350" y="553243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YSMS31</a:t>
            </a:r>
          </a:p>
        </p:txBody>
      </p:sp>
      <p:sp>
        <p:nvSpPr>
          <p:cNvPr id="33890" name="Line 98"/>
          <p:cNvSpPr>
            <a:spLocks noChangeShapeType="1"/>
          </p:cNvSpPr>
          <p:nvPr/>
        </p:nvSpPr>
        <p:spPr bwMode="auto">
          <a:xfrm>
            <a:off x="2635250" y="61420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2" name="Text Box 100"/>
          <p:cNvSpPr txBox="1">
            <a:spLocks noChangeArrowheads="1"/>
          </p:cNvSpPr>
          <p:nvPr/>
        </p:nvSpPr>
        <p:spPr bwMode="auto">
          <a:xfrm>
            <a:off x="2716213" y="608806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3893" name="Text Box 101"/>
          <p:cNvSpPr txBox="1">
            <a:spLocks noChangeArrowheads="1"/>
          </p:cNvSpPr>
          <p:nvPr/>
        </p:nvSpPr>
        <p:spPr bwMode="auto">
          <a:xfrm>
            <a:off x="3171825" y="5480050"/>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3894" name="AutoShape 102"/>
          <p:cNvSpPr>
            <a:spLocks noChangeArrowheads="1"/>
          </p:cNvSpPr>
          <p:nvPr/>
        </p:nvSpPr>
        <p:spPr bwMode="auto">
          <a:xfrm>
            <a:off x="3535363" y="39417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YSMS32</a:t>
            </a:r>
          </a:p>
        </p:txBody>
      </p:sp>
      <p:sp>
        <p:nvSpPr>
          <p:cNvPr id="33895" name="Line 103"/>
          <p:cNvSpPr>
            <a:spLocks noChangeShapeType="1"/>
          </p:cNvSpPr>
          <p:nvPr/>
        </p:nvSpPr>
        <p:spPr bwMode="auto">
          <a:xfrm>
            <a:off x="4259263" y="45513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6" name="Line 104"/>
          <p:cNvSpPr>
            <a:spLocks noChangeShapeType="1"/>
          </p:cNvSpPr>
          <p:nvPr/>
        </p:nvSpPr>
        <p:spPr bwMode="auto">
          <a:xfrm>
            <a:off x="4983163" y="424656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897" name="Text Box 105"/>
          <p:cNvSpPr txBox="1">
            <a:spLocks noChangeArrowheads="1"/>
          </p:cNvSpPr>
          <p:nvPr/>
        </p:nvSpPr>
        <p:spPr bwMode="auto">
          <a:xfrm>
            <a:off x="4340225" y="4497388"/>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3898" name="Text Box 106"/>
          <p:cNvSpPr txBox="1">
            <a:spLocks noChangeArrowheads="1"/>
          </p:cNvSpPr>
          <p:nvPr/>
        </p:nvSpPr>
        <p:spPr bwMode="auto">
          <a:xfrm>
            <a:off x="4795838" y="389096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3899" name="AutoShape 107"/>
          <p:cNvSpPr>
            <a:spLocks noChangeArrowheads="1"/>
          </p:cNvSpPr>
          <p:nvPr/>
        </p:nvSpPr>
        <p:spPr bwMode="auto">
          <a:xfrm>
            <a:off x="5203825" y="39417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YSMS33</a:t>
            </a:r>
          </a:p>
        </p:txBody>
      </p:sp>
      <p:sp>
        <p:nvSpPr>
          <p:cNvPr id="33900" name="Line 108"/>
          <p:cNvSpPr>
            <a:spLocks noChangeShapeType="1"/>
          </p:cNvSpPr>
          <p:nvPr/>
        </p:nvSpPr>
        <p:spPr bwMode="auto">
          <a:xfrm>
            <a:off x="5927725" y="45513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02" name="Text Box 110"/>
          <p:cNvSpPr txBox="1">
            <a:spLocks noChangeArrowheads="1"/>
          </p:cNvSpPr>
          <p:nvPr/>
        </p:nvSpPr>
        <p:spPr bwMode="auto">
          <a:xfrm>
            <a:off x="6008688" y="4495800"/>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3903" name="Text Box 111"/>
          <p:cNvSpPr txBox="1">
            <a:spLocks noChangeArrowheads="1"/>
          </p:cNvSpPr>
          <p:nvPr/>
        </p:nvSpPr>
        <p:spPr bwMode="auto">
          <a:xfrm>
            <a:off x="6464300" y="3887788"/>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3904" name="AutoShape 112"/>
          <p:cNvSpPr>
            <a:spLocks noChangeArrowheads="1"/>
          </p:cNvSpPr>
          <p:nvPr/>
        </p:nvSpPr>
        <p:spPr bwMode="auto">
          <a:xfrm>
            <a:off x="4991100" y="62023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YSMS34</a:t>
            </a:r>
          </a:p>
        </p:txBody>
      </p:sp>
      <p:sp>
        <p:nvSpPr>
          <p:cNvPr id="33905" name="Line 113"/>
          <p:cNvSpPr>
            <a:spLocks noChangeShapeType="1"/>
          </p:cNvSpPr>
          <p:nvPr/>
        </p:nvSpPr>
        <p:spPr bwMode="auto">
          <a:xfrm>
            <a:off x="5715000" y="68119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07" name="Text Box 115"/>
          <p:cNvSpPr txBox="1">
            <a:spLocks noChangeArrowheads="1"/>
          </p:cNvSpPr>
          <p:nvPr/>
        </p:nvSpPr>
        <p:spPr bwMode="auto">
          <a:xfrm>
            <a:off x="5795963" y="6757988"/>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3908" name="Text Box 116"/>
          <p:cNvSpPr txBox="1">
            <a:spLocks noChangeArrowheads="1"/>
          </p:cNvSpPr>
          <p:nvPr/>
        </p:nvSpPr>
        <p:spPr bwMode="auto">
          <a:xfrm>
            <a:off x="4975225" y="615156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3909" name="AutoShape 117"/>
          <p:cNvSpPr>
            <a:spLocks noChangeArrowheads="1"/>
          </p:cNvSpPr>
          <p:nvPr/>
        </p:nvSpPr>
        <p:spPr bwMode="auto">
          <a:xfrm>
            <a:off x="1909763" y="639286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Flash W LED </a:t>
            </a:r>
          </a:p>
          <a:p>
            <a:pPr algn="ctr"/>
            <a:r>
              <a:rPr lang="en-US" altLang="ja-JP" b="0">
                <a:ea typeface="MS PGothic" pitchFamily="34" charset="-128"/>
              </a:rPr>
              <a:t>2</a:t>
            </a:r>
            <a:r>
              <a:rPr lang="en-US" b="0"/>
              <a:t>% duty @ </a:t>
            </a:r>
            <a:r>
              <a:rPr lang="en-US" altLang="ja-JP" b="0">
                <a:ea typeface="MS PGothic" pitchFamily="34" charset="-128"/>
              </a:rPr>
              <a:t>4</a:t>
            </a:r>
            <a:r>
              <a:rPr lang="en-US" b="0"/>
              <a:t>KHz</a:t>
            </a:r>
          </a:p>
        </p:txBody>
      </p:sp>
      <p:sp>
        <p:nvSpPr>
          <p:cNvPr id="33910" name="AutoShape 118"/>
          <p:cNvSpPr>
            <a:spLocks noChangeArrowheads="1"/>
          </p:cNvSpPr>
          <p:nvPr/>
        </p:nvSpPr>
        <p:spPr bwMode="auto">
          <a:xfrm>
            <a:off x="3519488" y="479901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Flash W LED </a:t>
            </a:r>
          </a:p>
          <a:p>
            <a:pPr algn="ctr"/>
            <a:r>
              <a:rPr lang="en-US" altLang="ja-JP" b="0">
                <a:ea typeface="MS PGothic" pitchFamily="34" charset="-128"/>
              </a:rPr>
              <a:t>19</a:t>
            </a:r>
            <a:r>
              <a:rPr lang="en-US" b="0"/>
              <a:t>% duty @ </a:t>
            </a:r>
            <a:r>
              <a:rPr lang="en-US" altLang="ja-JP" b="0">
                <a:ea typeface="MS PGothic" pitchFamily="34" charset="-128"/>
              </a:rPr>
              <a:t>4</a:t>
            </a:r>
            <a:r>
              <a:rPr lang="en-US" b="0"/>
              <a:t>KHz</a:t>
            </a:r>
          </a:p>
        </p:txBody>
      </p:sp>
      <p:sp>
        <p:nvSpPr>
          <p:cNvPr id="33911" name="AutoShape 119"/>
          <p:cNvSpPr>
            <a:spLocks noChangeArrowheads="1"/>
          </p:cNvSpPr>
          <p:nvPr/>
        </p:nvSpPr>
        <p:spPr bwMode="auto">
          <a:xfrm>
            <a:off x="5189538" y="479901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Flash W LED </a:t>
            </a:r>
          </a:p>
          <a:p>
            <a:pPr algn="ctr"/>
            <a:r>
              <a:rPr lang="en-US" b="0"/>
              <a:t>50% duty @ </a:t>
            </a:r>
            <a:r>
              <a:rPr lang="en-US" altLang="ja-JP" b="0">
                <a:ea typeface="MS PGothic" pitchFamily="34" charset="-128"/>
              </a:rPr>
              <a:t>4</a:t>
            </a:r>
            <a:r>
              <a:rPr lang="en-US" b="0"/>
              <a:t>KHz</a:t>
            </a:r>
          </a:p>
        </p:txBody>
      </p:sp>
      <p:sp>
        <p:nvSpPr>
          <p:cNvPr id="33912" name="AutoShape 120"/>
          <p:cNvSpPr>
            <a:spLocks noChangeArrowheads="1"/>
          </p:cNvSpPr>
          <p:nvPr/>
        </p:nvSpPr>
        <p:spPr bwMode="auto">
          <a:xfrm>
            <a:off x="4957763" y="700246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ja-JP" b="0">
                <a:ea typeface="MS PGothic" pitchFamily="34" charset="-128"/>
              </a:rPr>
              <a:t>W LED on</a:t>
            </a:r>
            <a:endParaRPr lang="en-US" b="0"/>
          </a:p>
        </p:txBody>
      </p:sp>
      <p:sp>
        <p:nvSpPr>
          <p:cNvPr id="33913" name="Freeform 121"/>
          <p:cNvSpPr>
            <a:spLocks/>
          </p:cNvSpPr>
          <p:nvPr/>
        </p:nvSpPr>
        <p:spPr bwMode="auto">
          <a:xfrm>
            <a:off x="3314700" y="3771900"/>
            <a:ext cx="963613" cy="2057400"/>
          </a:xfrm>
          <a:custGeom>
            <a:avLst/>
            <a:gdLst>
              <a:gd name="T0" fmla="*/ 0 w 607"/>
              <a:gd name="T1" fmla="*/ 1296 h 1296"/>
              <a:gd name="T2" fmla="*/ 72 w 607"/>
              <a:gd name="T3" fmla="*/ 1296 h 1296"/>
              <a:gd name="T4" fmla="*/ 72 w 607"/>
              <a:gd name="T5" fmla="*/ 0 h 1296"/>
              <a:gd name="T6" fmla="*/ 607 w 607"/>
              <a:gd name="T7" fmla="*/ 0 h 1296"/>
              <a:gd name="T8" fmla="*/ 607 w 607"/>
              <a:gd name="T9" fmla="*/ 103 h 1296"/>
            </a:gdLst>
            <a:ahLst/>
            <a:cxnLst>
              <a:cxn ang="0">
                <a:pos x="T0" y="T1"/>
              </a:cxn>
              <a:cxn ang="0">
                <a:pos x="T2" y="T3"/>
              </a:cxn>
              <a:cxn ang="0">
                <a:pos x="T4" y="T5"/>
              </a:cxn>
              <a:cxn ang="0">
                <a:pos x="T6" y="T7"/>
              </a:cxn>
              <a:cxn ang="0">
                <a:pos x="T8" y="T9"/>
              </a:cxn>
            </a:cxnLst>
            <a:rect l="0" t="0" r="r" b="b"/>
            <a:pathLst>
              <a:path w="607" h="1296">
                <a:moveTo>
                  <a:pt x="0" y="1296"/>
                </a:moveTo>
                <a:lnTo>
                  <a:pt x="72" y="1296"/>
                </a:lnTo>
                <a:lnTo>
                  <a:pt x="72" y="0"/>
                </a:lnTo>
                <a:lnTo>
                  <a:pt x="607" y="0"/>
                </a:lnTo>
                <a:lnTo>
                  <a:pt x="607" y="10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15" name="Freeform 123"/>
          <p:cNvSpPr>
            <a:spLocks/>
          </p:cNvSpPr>
          <p:nvPr/>
        </p:nvSpPr>
        <p:spPr bwMode="auto">
          <a:xfrm>
            <a:off x="5715000" y="4229100"/>
            <a:ext cx="1028700" cy="1981200"/>
          </a:xfrm>
          <a:custGeom>
            <a:avLst/>
            <a:gdLst>
              <a:gd name="T0" fmla="*/ 545 w 648"/>
              <a:gd name="T1" fmla="*/ 0 h 1248"/>
              <a:gd name="T2" fmla="*/ 648 w 648"/>
              <a:gd name="T3" fmla="*/ 0 h 1248"/>
              <a:gd name="T4" fmla="*/ 648 w 648"/>
              <a:gd name="T5" fmla="*/ 751 h 1248"/>
              <a:gd name="T6" fmla="*/ 0 w 648"/>
              <a:gd name="T7" fmla="*/ 751 h 1248"/>
              <a:gd name="T8" fmla="*/ 0 w 648"/>
              <a:gd name="T9" fmla="*/ 1248 h 1248"/>
            </a:gdLst>
            <a:ahLst/>
            <a:cxnLst>
              <a:cxn ang="0">
                <a:pos x="T0" y="T1"/>
              </a:cxn>
              <a:cxn ang="0">
                <a:pos x="T2" y="T3"/>
              </a:cxn>
              <a:cxn ang="0">
                <a:pos x="T4" y="T5"/>
              </a:cxn>
              <a:cxn ang="0">
                <a:pos x="T6" y="T7"/>
              </a:cxn>
              <a:cxn ang="0">
                <a:pos x="T8" y="T9"/>
              </a:cxn>
            </a:cxnLst>
            <a:rect l="0" t="0" r="r" b="b"/>
            <a:pathLst>
              <a:path w="648" h="1248">
                <a:moveTo>
                  <a:pt x="545" y="0"/>
                </a:moveTo>
                <a:lnTo>
                  <a:pt x="648" y="0"/>
                </a:lnTo>
                <a:lnTo>
                  <a:pt x="648" y="751"/>
                </a:lnTo>
                <a:lnTo>
                  <a:pt x="0" y="751"/>
                </a:lnTo>
                <a:lnTo>
                  <a:pt x="0" y="1248"/>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16" name="Freeform 124"/>
          <p:cNvSpPr>
            <a:spLocks/>
          </p:cNvSpPr>
          <p:nvPr/>
        </p:nvSpPr>
        <p:spPr bwMode="auto">
          <a:xfrm>
            <a:off x="2220913" y="2971800"/>
            <a:ext cx="2782887" cy="3536950"/>
          </a:xfrm>
          <a:custGeom>
            <a:avLst/>
            <a:gdLst>
              <a:gd name="T0" fmla="*/ 1753 w 1753"/>
              <a:gd name="T1" fmla="*/ 2228 h 2228"/>
              <a:gd name="T2" fmla="*/ 1753 w 1753"/>
              <a:gd name="T3" fmla="*/ 1544 h 2228"/>
              <a:gd name="T4" fmla="*/ 689 w 1753"/>
              <a:gd name="T5" fmla="*/ 1543 h 2228"/>
              <a:gd name="T6" fmla="*/ 689 w 1753"/>
              <a:gd name="T7" fmla="*/ 422 h 2228"/>
              <a:gd name="T8" fmla="*/ 0 w 1753"/>
              <a:gd name="T9" fmla="*/ 422 h 2228"/>
              <a:gd name="T10" fmla="*/ 0 w 1753"/>
              <a:gd name="T11" fmla="*/ 0 h 2228"/>
            </a:gdLst>
            <a:ahLst/>
            <a:cxnLst>
              <a:cxn ang="0">
                <a:pos x="T0" y="T1"/>
              </a:cxn>
              <a:cxn ang="0">
                <a:pos x="T2" y="T3"/>
              </a:cxn>
              <a:cxn ang="0">
                <a:pos x="T4" y="T5"/>
              </a:cxn>
              <a:cxn ang="0">
                <a:pos x="T6" y="T7"/>
              </a:cxn>
              <a:cxn ang="0">
                <a:pos x="T8" y="T9"/>
              </a:cxn>
              <a:cxn ang="0">
                <a:pos x="T10" y="T11"/>
              </a:cxn>
            </a:cxnLst>
            <a:rect l="0" t="0" r="r" b="b"/>
            <a:pathLst>
              <a:path w="1753" h="2228">
                <a:moveTo>
                  <a:pt x="1753" y="2228"/>
                </a:moveTo>
                <a:lnTo>
                  <a:pt x="1753" y="1544"/>
                </a:lnTo>
                <a:lnTo>
                  <a:pt x="689" y="1543"/>
                </a:lnTo>
                <a:lnTo>
                  <a:pt x="689" y="422"/>
                </a:lnTo>
                <a:lnTo>
                  <a:pt x="0" y="422"/>
                </a:lnTo>
                <a:lnTo>
                  <a:pt x="0"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17" name="AutoShape 125"/>
          <p:cNvSpPr>
            <a:spLocks noChangeArrowheads="1"/>
          </p:cNvSpPr>
          <p:nvPr/>
        </p:nvSpPr>
        <p:spPr bwMode="auto">
          <a:xfrm>
            <a:off x="225425" y="71358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&lt;1s ?</a:t>
            </a:r>
          </a:p>
        </p:txBody>
      </p:sp>
      <p:sp>
        <p:nvSpPr>
          <p:cNvPr id="33918" name="Line 126"/>
          <p:cNvSpPr>
            <a:spLocks noChangeShapeType="1"/>
          </p:cNvSpPr>
          <p:nvPr/>
        </p:nvSpPr>
        <p:spPr bwMode="auto">
          <a:xfrm>
            <a:off x="952500" y="69262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19" name="Line 127"/>
          <p:cNvSpPr>
            <a:spLocks noChangeShapeType="1"/>
          </p:cNvSpPr>
          <p:nvPr/>
        </p:nvSpPr>
        <p:spPr bwMode="auto">
          <a:xfrm>
            <a:off x="1651000" y="744696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20" name="AutoShape 128"/>
          <p:cNvSpPr>
            <a:spLocks noChangeArrowheads="1"/>
          </p:cNvSpPr>
          <p:nvPr/>
        </p:nvSpPr>
        <p:spPr bwMode="auto">
          <a:xfrm>
            <a:off x="1889125" y="7224713"/>
            <a:ext cx="1236663" cy="4572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Rotate YSMS3 </a:t>
            </a:r>
          </a:p>
          <a:p>
            <a:pPr algn="ctr"/>
            <a:r>
              <a:rPr lang="en-US" b="0"/>
              <a:t>bits left</a:t>
            </a:r>
          </a:p>
        </p:txBody>
      </p:sp>
      <p:sp>
        <p:nvSpPr>
          <p:cNvPr id="33921" name="Freeform 129"/>
          <p:cNvSpPr>
            <a:spLocks/>
          </p:cNvSpPr>
          <p:nvPr/>
        </p:nvSpPr>
        <p:spPr bwMode="auto">
          <a:xfrm>
            <a:off x="979488" y="6923088"/>
            <a:ext cx="1649412" cy="114300"/>
          </a:xfrm>
          <a:custGeom>
            <a:avLst/>
            <a:gdLst>
              <a:gd name="T0" fmla="*/ 1039 w 1039"/>
              <a:gd name="T1" fmla="*/ 0 h 72"/>
              <a:gd name="T2" fmla="*/ 1039 w 1039"/>
              <a:gd name="T3" fmla="*/ 72 h 72"/>
              <a:gd name="T4" fmla="*/ 0 w 1039"/>
              <a:gd name="T5" fmla="*/ 72 h 72"/>
            </a:gdLst>
            <a:ahLst/>
            <a:cxnLst>
              <a:cxn ang="0">
                <a:pos x="T0" y="T1"/>
              </a:cxn>
              <a:cxn ang="0">
                <a:pos x="T2" y="T3"/>
              </a:cxn>
              <a:cxn ang="0">
                <a:pos x="T4" y="T5"/>
              </a:cxn>
            </a:cxnLst>
            <a:rect l="0" t="0" r="r" b="b"/>
            <a:pathLst>
              <a:path w="1039" h="72">
                <a:moveTo>
                  <a:pt x="1039" y="0"/>
                </a:moveTo>
                <a:lnTo>
                  <a:pt x="1039" y="72"/>
                </a:lnTo>
                <a:lnTo>
                  <a:pt x="0" y="7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26" name="Freeform 134"/>
          <p:cNvSpPr>
            <a:spLocks/>
          </p:cNvSpPr>
          <p:nvPr/>
        </p:nvSpPr>
        <p:spPr bwMode="auto">
          <a:xfrm>
            <a:off x="2609850" y="5346700"/>
            <a:ext cx="1670050" cy="1670050"/>
          </a:xfrm>
          <a:custGeom>
            <a:avLst/>
            <a:gdLst>
              <a:gd name="T0" fmla="*/ 1052 w 1052"/>
              <a:gd name="T1" fmla="*/ 0 h 1052"/>
              <a:gd name="T2" fmla="*/ 1052 w 1052"/>
              <a:gd name="T3" fmla="*/ 1052 h 1052"/>
              <a:gd name="T4" fmla="*/ 0 w 1052"/>
              <a:gd name="T5" fmla="*/ 1052 h 1052"/>
            </a:gdLst>
            <a:ahLst/>
            <a:cxnLst>
              <a:cxn ang="0">
                <a:pos x="T0" y="T1"/>
              </a:cxn>
              <a:cxn ang="0">
                <a:pos x="T2" y="T3"/>
              </a:cxn>
              <a:cxn ang="0">
                <a:pos x="T4" y="T5"/>
              </a:cxn>
            </a:cxnLst>
            <a:rect l="0" t="0" r="r" b="b"/>
            <a:pathLst>
              <a:path w="1052" h="1052">
                <a:moveTo>
                  <a:pt x="1052" y="0"/>
                </a:moveTo>
                <a:lnTo>
                  <a:pt x="1052" y="1052"/>
                </a:lnTo>
                <a:lnTo>
                  <a:pt x="0" y="105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27" name="Freeform 135"/>
          <p:cNvSpPr>
            <a:spLocks/>
          </p:cNvSpPr>
          <p:nvPr/>
        </p:nvSpPr>
        <p:spPr bwMode="auto">
          <a:xfrm>
            <a:off x="4264025" y="5332413"/>
            <a:ext cx="1670050" cy="225425"/>
          </a:xfrm>
          <a:custGeom>
            <a:avLst/>
            <a:gdLst>
              <a:gd name="T0" fmla="*/ 1052 w 1052"/>
              <a:gd name="T1" fmla="*/ 0 h 1052"/>
              <a:gd name="T2" fmla="*/ 1052 w 1052"/>
              <a:gd name="T3" fmla="*/ 1052 h 1052"/>
              <a:gd name="T4" fmla="*/ 0 w 1052"/>
              <a:gd name="T5" fmla="*/ 1052 h 1052"/>
            </a:gdLst>
            <a:ahLst/>
            <a:cxnLst>
              <a:cxn ang="0">
                <a:pos x="T0" y="T1"/>
              </a:cxn>
              <a:cxn ang="0">
                <a:pos x="T2" y="T3"/>
              </a:cxn>
              <a:cxn ang="0">
                <a:pos x="T4" y="T5"/>
              </a:cxn>
            </a:cxnLst>
            <a:rect l="0" t="0" r="r" b="b"/>
            <a:pathLst>
              <a:path w="1052" h="1052">
                <a:moveTo>
                  <a:pt x="1052" y="0"/>
                </a:moveTo>
                <a:lnTo>
                  <a:pt x="1052" y="1052"/>
                </a:lnTo>
                <a:lnTo>
                  <a:pt x="0" y="105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30" name="AutoShape 138"/>
          <p:cNvSpPr>
            <a:spLocks noChangeArrowheads="1"/>
          </p:cNvSpPr>
          <p:nvPr/>
        </p:nvSpPr>
        <p:spPr bwMode="auto">
          <a:xfrm>
            <a:off x="3292475" y="71485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bit 5 set?</a:t>
            </a:r>
          </a:p>
        </p:txBody>
      </p:sp>
      <p:sp>
        <p:nvSpPr>
          <p:cNvPr id="33931" name="Line 139"/>
          <p:cNvSpPr>
            <a:spLocks noChangeShapeType="1"/>
          </p:cNvSpPr>
          <p:nvPr/>
        </p:nvSpPr>
        <p:spPr bwMode="auto">
          <a:xfrm>
            <a:off x="3119438" y="745331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33" name="Freeform 141"/>
          <p:cNvSpPr>
            <a:spLocks/>
          </p:cNvSpPr>
          <p:nvPr/>
        </p:nvSpPr>
        <p:spPr bwMode="auto">
          <a:xfrm>
            <a:off x="955675" y="7683500"/>
            <a:ext cx="3035300" cy="150813"/>
          </a:xfrm>
          <a:custGeom>
            <a:avLst/>
            <a:gdLst>
              <a:gd name="T0" fmla="*/ 1912 w 1912"/>
              <a:gd name="T1" fmla="*/ 0 h 143"/>
              <a:gd name="T2" fmla="*/ 1912 w 1912"/>
              <a:gd name="T3" fmla="*/ 143 h 143"/>
              <a:gd name="T4" fmla="*/ 0 w 1912"/>
              <a:gd name="T5" fmla="*/ 143 h 143"/>
            </a:gdLst>
            <a:ahLst/>
            <a:cxnLst>
              <a:cxn ang="0">
                <a:pos x="T0" y="T1"/>
              </a:cxn>
              <a:cxn ang="0">
                <a:pos x="T2" y="T3"/>
              </a:cxn>
              <a:cxn ang="0">
                <a:pos x="T4" y="T5"/>
              </a:cxn>
            </a:cxnLst>
            <a:rect l="0" t="0" r="r" b="b"/>
            <a:pathLst>
              <a:path w="1912" h="143">
                <a:moveTo>
                  <a:pt x="1912" y="0"/>
                </a:moveTo>
                <a:lnTo>
                  <a:pt x="1912" y="143"/>
                </a:lnTo>
                <a:lnTo>
                  <a:pt x="0" y="14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34" name="Line 142"/>
          <p:cNvSpPr>
            <a:spLocks noChangeShapeType="1"/>
          </p:cNvSpPr>
          <p:nvPr/>
        </p:nvSpPr>
        <p:spPr bwMode="auto">
          <a:xfrm flipH="1">
            <a:off x="4264025" y="7002463"/>
            <a:ext cx="6826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35" name="AutoShape 143"/>
          <p:cNvSpPr>
            <a:spLocks noChangeArrowheads="1"/>
          </p:cNvSpPr>
          <p:nvPr/>
        </p:nvSpPr>
        <p:spPr bwMode="auto">
          <a:xfrm>
            <a:off x="4564063" y="775970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YSMS30</a:t>
            </a:r>
          </a:p>
        </p:txBody>
      </p:sp>
      <p:sp>
        <p:nvSpPr>
          <p:cNvPr id="33936" name="Line 144"/>
          <p:cNvSpPr>
            <a:spLocks noChangeShapeType="1"/>
          </p:cNvSpPr>
          <p:nvPr/>
        </p:nvSpPr>
        <p:spPr bwMode="auto">
          <a:xfrm>
            <a:off x="4719638" y="7456488"/>
            <a:ext cx="0" cy="45561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38" name="Freeform 146"/>
          <p:cNvSpPr>
            <a:spLocks/>
          </p:cNvSpPr>
          <p:nvPr/>
        </p:nvSpPr>
        <p:spPr bwMode="auto">
          <a:xfrm>
            <a:off x="88900" y="3797300"/>
            <a:ext cx="862013" cy="4932363"/>
          </a:xfrm>
          <a:custGeom>
            <a:avLst/>
            <a:gdLst>
              <a:gd name="T0" fmla="*/ 574 w 574"/>
              <a:gd name="T1" fmla="*/ 3012 h 3107"/>
              <a:gd name="T2" fmla="*/ 574 w 574"/>
              <a:gd name="T3" fmla="*/ 3107 h 3107"/>
              <a:gd name="T4" fmla="*/ 0 w 574"/>
              <a:gd name="T5" fmla="*/ 3107 h 3107"/>
              <a:gd name="T6" fmla="*/ 0 w 574"/>
              <a:gd name="T7" fmla="*/ 0 h 3107"/>
              <a:gd name="T8" fmla="*/ 96 w 574"/>
              <a:gd name="T9" fmla="*/ 0 h 3107"/>
            </a:gdLst>
            <a:ahLst/>
            <a:cxnLst>
              <a:cxn ang="0">
                <a:pos x="T0" y="T1"/>
              </a:cxn>
              <a:cxn ang="0">
                <a:pos x="T2" y="T3"/>
              </a:cxn>
              <a:cxn ang="0">
                <a:pos x="T4" y="T5"/>
              </a:cxn>
              <a:cxn ang="0">
                <a:pos x="T6" y="T7"/>
              </a:cxn>
              <a:cxn ang="0">
                <a:pos x="T8" y="T9"/>
              </a:cxn>
            </a:cxnLst>
            <a:rect l="0" t="0" r="r" b="b"/>
            <a:pathLst>
              <a:path w="574" h="3107">
                <a:moveTo>
                  <a:pt x="574" y="3012"/>
                </a:moveTo>
                <a:lnTo>
                  <a:pt x="574" y="3107"/>
                </a:lnTo>
                <a:lnTo>
                  <a:pt x="0" y="3107"/>
                </a:lnTo>
                <a:lnTo>
                  <a:pt x="0" y="0"/>
                </a:lnTo>
                <a:lnTo>
                  <a:pt x="96"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3939" name="AutoShape 147"/>
          <p:cNvSpPr>
            <a:spLocks noChangeArrowheads="1"/>
          </p:cNvSpPr>
          <p:nvPr/>
        </p:nvSpPr>
        <p:spPr bwMode="auto">
          <a:xfrm>
            <a:off x="1882775" y="81232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on .2s</a:t>
            </a:r>
          </a:p>
        </p:txBody>
      </p:sp>
      <p:sp>
        <p:nvSpPr>
          <p:cNvPr id="33940" name="Line 148"/>
          <p:cNvSpPr>
            <a:spLocks noChangeShapeType="1"/>
          </p:cNvSpPr>
          <p:nvPr/>
        </p:nvSpPr>
        <p:spPr bwMode="auto">
          <a:xfrm>
            <a:off x="3327400" y="8275638"/>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3048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5.42  Flowchart</a:t>
            </a:r>
          </a:p>
        </p:txBody>
      </p:sp>
      <p:sp>
        <p:nvSpPr>
          <p:cNvPr id="34819" name="Line 3"/>
          <p:cNvSpPr>
            <a:spLocks noChangeShapeType="1"/>
          </p:cNvSpPr>
          <p:nvPr/>
        </p:nvSpPr>
        <p:spPr bwMode="auto">
          <a:xfrm>
            <a:off x="927100" y="11303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20" name="AutoShape 4"/>
          <p:cNvSpPr>
            <a:spLocks noChangeArrowheads="1"/>
          </p:cNvSpPr>
          <p:nvPr/>
        </p:nvSpPr>
        <p:spPr bwMode="auto">
          <a:xfrm>
            <a:off x="225425" y="133350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YSMS4 bit</a:t>
            </a:r>
          </a:p>
        </p:txBody>
      </p:sp>
      <p:sp>
        <p:nvSpPr>
          <p:cNvPr id="34821" name="AutoShape 5"/>
          <p:cNvSpPr>
            <a:spLocks noChangeArrowheads="1"/>
          </p:cNvSpPr>
          <p:nvPr/>
        </p:nvSpPr>
        <p:spPr bwMode="auto">
          <a:xfrm>
            <a:off x="574675" y="852488"/>
            <a:ext cx="696913" cy="303212"/>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YSMS4</a:t>
            </a:r>
          </a:p>
        </p:txBody>
      </p:sp>
      <p:sp>
        <p:nvSpPr>
          <p:cNvPr id="34822" name="Line 6"/>
          <p:cNvSpPr>
            <a:spLocks noChangeShapeType="1"/>
          </p:cNvSpPr>
          <p:nvPr/>
        </p:nvSpPr>
        <p:spPr bwMode="auto">
          <a:xfrm>
            <a:off x="950913" y="1636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23" name="AutoShape 7"/>
          <p:cNvSpPr>
            <a:spLocks noChangeArrowheads="1"/>
          </p:cNvSpPr>
          <p:nvPr/>
        </p:nvSpPr>
        <p:spPr bwMode="auto">
          <a:xfrm>
            <a:off x="230188" y="18653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34824" name="AutoShape 8"/>
          <p:cNvSpPr>
            <a:spLocks noChangeArrowheads="1"/>
          </p:cNvSpPr>
          <p:nvPr/>
        </p:nvSpPr>
        <p:spPr bwMode="auto">
          <a:xfrm>
            <a:off x="230188" y="471170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34825" name="Line 9"/>
          <p:cNvSpPr>
            <a:spLocks noChangeShapeType="1"/>
          </p:cNvSpPr>
          <p:nvPr/>
        </p:nvSpPr>
        <p:spPr bwMode="auto">
          <a:xfrm>
            <a:off x="954088" y="39798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26" name="Line 10"/>
          <p:cNvSpPr>
            <a:spLocks noChangeShapeType="1"/>
          </p:cNvSpPr>
          <p:nvPr/>
        </p:nvSpPr>
        <p:spPr bwMode="auto">
          <a:xfrm>
            <a:off x="954088" y="53213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27" name="AutoShape 11"/>
          <p:cNvSpPr>
            <a:spLocks noChangeArrowheads="1"/>
          </p:cNvSpPr>
          <p:nvPr/>
        </p:nvSpPr>
        <p:spPr bwMode="auto">
          <a:xfrm>
            <a:off x="228600" y="42021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34828" name="Line 12"/>
          <p:cNvSpPr>
            <a:spLocks noChangeShapeType="1"/>
          </p:cNvSpPr>
          <p:nvPr/>
        </p:nvSpPr>
        <p:spPr bwMode="auto">
          <a:xfrm>
            <a:off x="957263" y="45021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29" name="AutoShape 13"/>
          <p:cNvSpPr>
            <a:spLocks noChangeArrowheads="1"/>
          </p:cNvSpPr>
          <p:nvPr/>
        </p:nvSpPr>
        <p:spPr bwMode="auto">
          <a:xfrm>
            <a:off x="1906588" y="45577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34830" name="Line 14"/>
          <p:cNvSpPr>
            <a:spLocks noChangeShapeType="1"/>
          </p:cNvSpPr>
          <p:nvPr/>
        </p:nvSpPr>
        <p:spPr bwMode="auto">
          <a:xfrm>
            <a:off x="1677988" y="5016500"/>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31" name="Text Box 15"/>
          <p:cNvSpPr txBox="1">
            <a:spLocks noChangeArrowheads="1"/>
          </p:cNvSpPr>
          <p:nvPr/>
        </p:nvSpPr>
        <p:spPr bwMode="auto">
          <a:xfrm>
            <a:off x="1035050" y="526891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4832" name="Text Box 16"/>
          <p:cNvSpPr txBox="1">
            <a:spLocks noChangeArrowheads="1"/>
          </p:cNvSpPr>
          <p:nvPr/>
        </p:nvSpPr>
        <p:spPr bwMode="auto">
          <a:xfrm>
            <a:off x="1490663" y="465931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4833" name="AutoShape 17"/>
          <p:cNvSpPr>
            <a:spLocks noChangeArrowheads="1"/>
          </p:cNvSpPr>
          <p:nvPr/>
        </p:nvSpPr>
        <p:spPr bwMode="auto">
          <a:xfrm>
            <a:off x="225425" y="6392863"/>
            <a:ext cx="1443038"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Flash W LED </a:t>
            </a:r>
          </a:p>
          <a:p>
            <a:pPr algn="ctr"/>
            <a:r>
              <a:rPr lang="en-US" b="0"/>
              <a:t>50% duty @ </a:t>
            </a:r>
            <a:r>
              <a:rPr lang="en-US" altLang="ja-JP" b="0">
                <a:ea typeface="MS PGothic" pitchFamily="34" charset="-128"/>
              </a:rPr>
              <a:t>10Hz</a:t>
            </a:r>
            <a:endParaRPr lang="en-US" b="0"/>
          </a:p>
        </p:txBody>
      </p:sp>
      <p:sp>
        <p:nvSpPr>
          <p:cNvPr id="34834" name="AutoShape 18"/>
          <p:cNvSpPr>
            <a:spLocks noChangeArrowheads="1"/>
          </p:cNvSpPr>
          <p:nvPr/>
        </p:nvSpPr>
        <p:spPr bwMode="auto">
          <a:xfrm>
            <a:off x="234950" y="36750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34835" name="AutoShape 19"/>
          <p:cNvSpPr>
            <a:spLocks noChangeArrowheads="1"/>
          </p:cNvSpPr>
          <p:nvPr/>
        </p:nvSpPr>
        <p:spPr bwMode="auto">
          <a:xfrm>
            <a:off x="231775" y="79549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&gt; 1s?</a:t>
            </a:r>
          </a:p>
        </p:txBody>
      </p:sp>
      <p:sp>
        <p:nvSpPr>
          <p:cNvPr id="34836" name="Line 20"/>
          <p:cNvSpPr>
            <a:spLocks noChangeShapeType="1"/>
          </p:cNvSpPr>
          <p:nvPr/>
        </p:nvSpPr>
        <p:spPr bwMode="auto">
          <a:xfrm>
            <a:off x="958850" y="77454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37" name="Line 21"/>
          <p:cNvSpPr>
            <a:spLocks noChangeShapeType="1"/>
          </p:cNvSpPr>
          <p:nvPr/>
        </p:nvSpPr>
        <p:spPr bwMode="auto">
          <a:xfrm>
            <a:off x="939800" y="29352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38" name="Line 22"/>
          <p:cNvSpPr>
            <a:spLocks noChangeShapeType="1"/>
          </p:cNvSpPr>
          <p:nvPr/>
        </p:nvSpPr>
        <p:spPr bwMode="auto">
          <a:xfrm>
            <a:off x="957263" y="34782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39" name="AutoShape 23"/>
          <p:cNvSpPr>
            <a:spLocks noChangeArrowheads="1"/>
          </p:cNvSpPr>
          <p:nvPr/>
        </p:nvSpPr>
        <p:spPr bwMode="auto">
          <a:xfrm>
            <a:off x="238125" y="31734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YSMS40 bit</a:t>
            </a:r>
          </a:p>
        </p:txBody>
      </p:sp>
      <p:sp>
        <p:nvSpPr>
          <p:cNvPr id="34840" name="AutoShape 24"/>
          <p:cNvSpPr>
            <a:spLocks noChangeArrowheads="1"/>
          </p:cNvSpPr>
          <p:nvPr/>
        </p:nvSpPr>
        <p:spPr bwMode="auto">
          <a:xfrm>
            <a:off x="3500438" y="79867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YSMS5</a:t>
            </a:r>
          </a:p>
        </p:txBody>
      </p:sp>
      <p:sp>
        <p:nvSpPr>
          <p:cNvPr id="34841" name="Line 25"/>
          <p:cNvSpPr>
            <a:spLocks noChangeShapeType="1"/>
          </p:cNvSpPr>
          <p:nvPr/>
        </p:nvSpPr>
        <p:spPr bwMode="auto">
          <a:xfrm>
            <a:off x="1657350" y="82661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42" name="AutoShape 26"/>
          <p:cNvSpPr>
            <a:spLocks noChangeArrowheads="1"/>
          </p:cNvSpPr>
          <p:nvPr/>
        </p:nvSpPr>
        <p:spPr bwMode="auto">
          <a:xfrm>
            <a:off x="225425" y="23542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YSMS4 </a:t>
            </a:r>
          </a:p>
          <a:p>
            <a:pPr algn="ctr"/>
            <a:r>
              <a:rPr lang="en-US" b="0"/>
              <a:t>Reg. != 0?</a:t>
            </a:r>
          </a:p>
        </p:txBody>
      </p:sp>
      <p:sp>
        <p:nvSpPr>
          <p:cNvPr id="34843" name="Line 27"/>
          <p:cNvSpPr>
            <a:spLocks noChangeShapeType="1"/>
          </p:cNvSpPr>
          <p:nvPr/>
        </p:nvSpPr>
        <p:spPr bwMode="auto">
          <a:xfrm>
            <a:off x="952500" y="2144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44" name="Freeform 28"/>
          <p:cNvSpPr>
            <a:spLocks/>
          </p:cNvSpPr>
          <p:nvPr/>
        </p:nvSpPr>
        <p:spPr bwMode="auto">
          <a:xfrm>
            <a:off x="962025" y="2678113"/>
            <a:ext cx="865188" cy="863600"/>
          </a:xfrm>
          <a:custGeom>
            <a:avLst/>
            <a:gdLst>
              <a:gd name="T0" fmla="*/ 443 w 545"/>
              <a:gd name="T1" fmla="*/ 0 h 545"/>
              <a:gd name="T2" fmla="*/ 545 w 545"/>
              <a:gd name="T3" fmla="*/ 0 h 545"/>
              <a:gd name="T4" fmla="*/ 545 w 545"/>
              <a:gd name="T5" fmla="*/ 545 h 545"/>
              <a:gd name="T6" fmla="*/ 0 w 545"/>
              <a:gd name="T7" fmla="*/ 545 h 545"/>
            </a:gdLst>
            <a:ahLst/>
            <a:cxnLst>
              <a:cxn ang="0">
                <a:pos x="T0" y="T1"/>
              </a:cxn>
              <a:cxn ang="0">
                <a:pos x="T2" y="T3"/>
              </a:cxn>
              <a:cxn ang="0">
                <a:pos x="T4" y="T5"/>
              </a:cxn>
              <a:cxn ang="0">
                <a:pos x="T6" y="T7"/>
              </a:cxn>
            </a:cxnLst>
            <a:rect l="0" t="0" r="r" b="b"/>
            <a:pathLst>
              <a:path w="545" h="545">
                <a:moveTo>
                  <a:pt x="443" y="0"/>
                </a:moveTo>
                <a:lnTo>
                  <a:pt x="545" y="0"/>
                </a:lnTo>
                <a:lnTo>
                  <a:pt x="545"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45" name="AutoShape 29"/>
          <p:cNvSpPr>
            <a:spLocks noChangeArrowheads="1"/>
          </p:cNvSpPr>
          <p:nvPr/>
        </p:nvSpPr>
        <p:spPr bwMode="auto">
          <a:xfrm>
            <a:off x="1835150" y="1866900"/>
            <a:ext cx="696913" cy="35401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YSMS40</a:t>
            </a:r>
          </a:p>
        </p:txBody>
      </p:sp>
      <p:sp>
        <p:nvSpPr>
          <p:cNvPr id="34846" name="Freeform 30"/>
          <p:cNvSpPr>
            <a:spLocks/>
          </p:cNvSpPr>
          <p:nvPr/>
        </p:nvSpPr>
        <p:spPr bwMode="auto">
          <a:xfrm>
            <a:off x="947738" y="2220913"/>
            <a:ext cx="1257300" cy="750887"/>
          </a:xfrm>
          <a:custGeom>
            <a:avLst/>
            <a:gdLst>
              <a:gd name="T0" fmla="*/ 792 w 792"/>
              <a:gd name="T1" fmla="*/ 0 h 473"/>
              <a:gd name="T2" fmla="*/ 792 w 792"/>
              <a:gd name="T3" fmla="*/ 473 h 473"/>
              <a:gd name="T4" fmla="*/ 0 w 792"/>
              <a:gd name="T5" fmla="*/ 473 h 473"/>
            </a:gdLst>
            <a:ahLst/>
            <a:cxnLst>
              <a:cxn ang="0">
                <a:pos x="T0" y="T1"/>
              </a:cxn>
              <a:cxn ang="0">
                <a:pos x="T2" y="T3"/>
              </a:cxn>
              <a:cxn ang="0">
                <a:pos x="T4" y="T5"/>
              </a:cxn>
            </a:cxnLst>
            <a:rect l="0" t="0" r="r" b="b"/>
            <a:pathLst>
              <a:path w="792" h="473">
                <a:moveTo>
                  <a:pt x="792" y="0"/>
                </a:moveTo>
                <a:lnTo>
                  <a:pt x="792" y="473"/>
                </a:lnTo>
                <a:lnTo>
                  <a:pt x="0" y="47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47" name="Line 31"/>
          <p:cNvSpPr>
            <a:spLocks noChangeShapeType="1"/>
          </p:cNvSpPr>
          <p:nvPr/>
        </p:nvSpPr>
        <p:spPr bwMode="auto">
          <a:xfrm>
            <a:off x="2992438" y="21669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48" name="AutoShape 32"/>
          <p:cNvSpPr>
            <a:spLocks noChangeArrowheads="1"/>
          </p:cNvSpPr>
          <p:nvPr/>
        </p:nvSpPr>
        <p:spPr bwMode="auto">
          <a:xfrm>
            <a:off x="2290763" y="23701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YSMS41 bit</a:t>
            </a:r>
          </a:p>
        </p:txBody>
      </p:sp>
      <p:sp>
        <p:nvSpPr>
          <p:cNvPr id="34849" name="AutoShape 33"/>
          <p:cNvSpPr>
            <a:spLocks noChangeArrowheads="1"/>
          </p:cNvSpPr>
          <p:nvPr/>
        </p:nvSpPr>
        <p:spPr bwMode="auto">
          <a:xfrm>
            <a:off x="2640013" y="1839913"/>
            <a:ext cx="696912" cy="3524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YSMS41</a:t>
            </a:r>
          </a:p>
        </p:txBody>
      </p:sp>
      <p:sp>
        <p:nvSpPr>
          <p:cNvPr id="34850" name="Line 34"/>
          <p:cNvSpPr>
            <a:spLocks noChangeShapeType="1"/>
          </p:cNvSpPr>
          <p:nvPr/>
        </p:nvSpPr>
        <p:spPr bwMode="auto">
          <a:xfrm>
            <a:off x="4579938" y="21701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51" name="AutoShape 35"/>
          <p:cNvSpPr>
            <a:spLocks noChangeArrowheads="1"/>
          </p:cNvSpPr>
          <p:nvPr/>
        </p:nvSpPr>
        <p:spPr bwMode="auto">
          <a:xfrm>
            <a:off x="3878263" y="23733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YSMS43 bit</a:t>
            </a:r>
          </a:p>
        </p:txBody>
      </p:sp>
      <p:sp>
        <p:nvSpPr>
          <p:cNvPr id="34852" name="AutoShape 36"/>
          <p:cNvSpPr>
            <a:spLocks noChangeArrowheads="1"/>
          </p:cNvSpPr>
          <p:nvPr/>
        </p:nvSpPr>
        <p:spPr bwMode="auto">
          <a:xfrm>
            <a:off x="4227513" y="1841500"/>
            <a:ext cx="696912" cy="35401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YSMS43</a:t>
            </a:r>
          </a:p>
        </p:txBody>
      </p:sp>
      <p:sp>
        <p:nvSpPr>
          <p:cNvPr id="34853" name="Line 37"/>
          <p:cNvSpPr>
            <a:spLocks noChangeShapeType="1"/>
          </p:cNvSpPr>
          <p:nvPr/>
        </p:nvSpPr>
        <p:spPr bwMode="auto">
          <a:xfrm>
            <a:off x="3802063" y="1179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54" name="AutoShape 38"/>
          <p:cNvSpPr>
            <a:spLocks noChangeArrowheads="1"/>
          </p:cNvSpPr>
          <p:nvPr/>
        </p:nvSpPr>
        <p:spPr bwMode="auto">
          <a:xfrm>
            <a:off x="3081338" y="13827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YSMS42 bit</a:t>
            </a:r>
          </a:p>
        </p:txBody>
      </p:sp>
      <p:sp>
        <p:nvSpPr>
          <p:cNvPr id="34855" name="AutoShape 39"/>
          <p:cNvSpPr>
            <a:spLocks noChangeArrowheads="1"/>
          </p:cNvSpPr>
          <p:nvPr/>
        </p:nvSpPr>
        <p:spPr bwMode="auto">
          <a:xfrm>
            <a:off x="3449638" y="852488"/>
            <a:ext cx="696912" cy="3524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YSMS42</a:t>
            </a:r>
          </a:p>
        </p:txBody>
      </p:sp>
      <p:sp>
        <p:nvSpPr>
          <p:cNvPr id="34856" name="Line 40"/>
          <p:cNvSpPr>
            <a:spLocks noChangeShapeType="1"/>
          </p:cNvSpPr>
          <p:nvPr/>
        </p:nvSpPr>
        <p:spPr bwMode="auto">
          <a:xfrm>
            <a:off x="5434013" y="1179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57" name="AutoShape 41"/>
          <p:cNvSpPr>
            <a:spLocks noChangeArrowheads="1"/>
          </p:cNvSpPr>
          <p:nvPr/>
        </p:nvSpPr>
        <p:spPr bwMode="auto">
          <a:xfrm>
            <a:off x="4713288" y="13827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YSMS44 bit</a:t>
            </a:r>
          </a:p>
        </p:txBody>
      </p:sp>
      <p:sp>
        <p:nvSpPr>
          <p:cNvPr id="34858" name="AutoShape 42"/>
          <p:cNvSpPr>
            <a:spLocks noChangeArrowheads="1"/>
          </p:cNvSpPr>
          <p:nvPr/>
        </p:nvSpPr>
        <p:spPr bwMode="auto">
          <a:xfrm>
            <a:off x="5081588" y="852488"/>
            <a:ext cx="696912" cy="3524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YSMS44</a:t>
            </a:r>
          </a:p>
        </p:txBody>
      </p:sp>
      <p:sp>
        <p:nvSpPr>
          <p:cNvPr id="34859" name="Freeform 43"/>
          <p:cNvSpPr>
            <a:spLocks/>
          </p:cNvSpPr>
          <p:nvPr/>
        </p:nvSpPr>
        <p:spPr bwMode="auto">
          <a:xfrm>
            <a:off x="1795463" y="2678113"/>
            <a:ext cx="1209675" cy="865187"/>
          </a:xfrm>
          <a:custGeom>
            <a:avLst/>
            <a:gdLst>
              <a:gd name="T0" fmla="*/ 762 w 762"/>
              <a:gd name="T1" fmla="*/ 0 h 545"/>
              <a:gd name="T2" fmla="*/ 762 w 762"/>
              <a:gd name="T3" fmla="*/ 545 h 545"/>
              <a:gd name="T4" fmla="*/ 0 w 762"/>
              <a:gd name="T5" fmla="*/ 545 h 545"/>
            </a:gdLst>
            <a:ahLst/>
            <a:cxnLst>
              <a:cxn ang="0">
                <a:pos x="T0" y="T1"/>
              </a:cxn>
              <a:cxn ang="0">
                <a:pos x="T2" y="T3"/>
              </a:cxn>
              <a:cxn ang="0">
                <a:pos x="T4" y="T5"/>
              </a:cxn>
            </a:cxnLst>
            <a:rect l="0" t="0" r="r" b="b"/>
            <a:pathLst>
              <a:path w="762" h="545">
                <a:moveTo>
                  <a:pt x="762" y="0"/>
                </a:moveTo>
                <a:lnTo>
                  <a:pt x="762"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60" name="Freeform 44"/>
          <p:cNvSpPr>
            <a:spLocks/>
          </p:cNvSpPr>
          <p:nvPr/>
        </p:nvSpPr>
        <p:spPr bwMode="auto">
          <a:xfrm>
            <a:off x="2997200" y="2690813"/>
            <a:ext cx="1570038" cy="865187"/>
          </a:xfrm>
          <a:custGeom>
            <a:avLst/>
            <a:gdLst>
              <a:gd name="T0" fmla="*/ 989 w 989"/>
              <a:gd name="T1" fmla="*/ 0 h 545"/>
              <a:gd name="T2" fmla="*/ 989 w 989"/>
              <a:gd name="T3" fmla="*/ 545 h 545"/>
              <a:gd name="T4" fmla="*/ 0 w 989"/>
              <a:gd name="T5" fmla="*/ 545 h 545"/>
            </a:gdLst>
            <a:ahLst/>
            <a:cxnLst>
              <a:cxn ang="0">
                <a:pos x="T0" y="T1"/>
              </a:cxn>
              <a:cxn ang="0">
                <a:pos x="T2" y="T3"/>
              </a:cxn>
              <a:cxn ang="0">
                <a:pos x="T4" y="T5"/>
              </a:cxn>
            </a:cxnLst>
            <a:rect l="0" t="0" r="r" b="b"/>
            <a:pathLst>
              <a:path w="989" h="545">
                <a:moveTo>
                  <a:pt x="989" y="0"/>
                </a:moveTo>
                <a:lnTo>
                  <a:pt x="989"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61" name="Line 45"/>
          <p:cNvSpPr>
            <a:spLocks noChangeShapeType="1"/>
          </p:cNvSpPr>
          <p:nvPr/>
        </p:nvSpPr>
        <p:spPr bwMode="auto">
          <a:xfrm>
            <a:off x="3808413" y="1687513"/>
            <a:ext cx="0" cy="18986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62" name="Freeform 46"/>
          <p:cNvSpPr>
            <a:spLocks/>
          </p:cNvSpPr>
          <p:nvPr/>
        </p:nvSpPr>
        <p:spPr bwMode="auto">
          <a:xfrm>
            <a:off x="4572000" y="1689100"/>
            <a:ext cx="863600" cy="1866900"/>
          </a:xfrm>
          <a:custGeom>
            <a:avLst/>
            <a:gdLst>
              <a:gd name="T0" fmla="*/ 544 w 544"/>
              <a:gd name="T1" fmla="*/ 0 h 1176"/>
              <a:gd name="T2" fmla="*/ 544 w 544"/>
              <a:gd name="T3" fmla="*/ 1176 h 1176"/>
              <a:gd name="T4" fmla="*/ 0 w 544"/>
              <a:gd name="T5" fmla="*/ 1176 h 1176"/>
            </a:gdLst>
            <a:ahLst/>
            <a:cxnLst>
              <a:cxn ang="0">
                <a:pos x="T0" y="T1"/>
              </a:cxn>
              <a:cxn ang="0">
                <a:pos x="T2" y="T3"/>
              </a:cxn>
              <a:cxn ang="0">
                <a:pos x="T4" y="T5"/>
              </a:cxn>
            </a:cxnLst>
            <a:rect l="0" t="0" r="r" b="b"/>
            <a:pathLst>
              <a:path w="544" h="1176">
                <a:moveTo>
                  <a:pt x="544" y="0"/>
                </a:moveTo>
                <a:lnTo>
                  <a:pt x="544" y="1176"/>
                </a:lnTo>
                <a:lnTo>
                  <a:pt x="0" y="1176"/>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63" name="AutoShape 47"/>
          <p:cNvSpPr>
            <a:spLocks noChangeArrowheads="1"/>
          </p:cNvSpPr>
          <p:nvPr/>
        </p:nvSpPr>
        <p:spPr bwMode="auto">
          <a:xfrm>
            <a:off x="225425" y="55356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YSMS40</a:t>
            </a:r>
          </a:p>
        </p:txBody>
      </p:sp>
      <p:sp>
        <p:nvSpPr>
          <p:cNvPr id="34864" name="Line 48"/>
          <p:cNvSpPr>
            <a:spLocks noChangeShapeType="1"/>
          </p:cNvSpPr>
          <p:nvPr/>
        </p:nvSpPr>
        <p:spPr bwMode="auto">
          <a:xfrm>
            <a:off x="949325" y="61452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65" name="Line 49"/>
          <p:cNvSpPr>
            <a:spLocks noChangeShapeType="1"/>
          </p:cNvSpPr>
          <p:nvPr/>
        </p:nvSpPr>
        <p:spPr bwMode="auto">
          <a:xfrm>
            <a:off x="1673225" y="58404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66" name="Text Box 50"/>
          <p:cNvSpPr txBox="1">
            <a:spLocks noChangeArrowheads="1"/>
          </p:cNvSpPr>
          <p:nvPr/>
        </p:nvSpPr>
        <p:spPr bwMode="auto">
          <a:xfrm>
            <a:off x="1030288" y="6091238"/>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4867" name="Text Box 51"/>
          <p:cNvSpPr txBox="1">
            <a:spLocks noChangeArrowheads="1"/>
          </p:cNvSpPr>
          <p:nvPr/>
        </p:nvSpPr>
        <p:spPr bwMode="auto">
          <a:xfrm>
            <a:off x="1485900" y="548481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4868" name="AutoShape 52"/>
          <p:cNvSpPr>
            <a:spLocks noChangeArrowheads="1"/>
          </p:cNvSpPr>
          <p:nvPr/>
        </p:nvSpPr>
        <p:spPr bwMode="auto">
          <a:xfrm>
            <a:off x="1911350" y="553243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YSMS41</a:t>
            </a:r>
          </a:p>
        </p:txBody>
      </p:sp>
      <p:sp>
        <p:nvSpPr>
          <p:cNvPr id="34869" name="Line 53"/>
          <p:cNvSpPr>
            <a:spLocks noChangeShapeType="1"/>
          </p:cNvSpPr>
          <p:nvPr/>
        </p:nvSpPr>
        <p:spPr bwMode="auto">
          <a:xfrm>
            <a:off x="2635250" y="61420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70" name="Text Box 54"/>
          <p:cNvSpPr txBox="1">
            <a:spLocks noChangeArrowheads="1"/>
          </p:cNvSpPr>
          <p:nvPr/>
        </p:nvSpPr>
        <p:spPr bwMode="auto">
          <a:xfrm>
            <a:off x="2716213" y="608806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4871" name="Text Box 55"/>
          <p:cNvSpPr txBox="1">
            <a:spLocks noChangeArrowheads="1"/>
          </p:cNvSpPr>
          <p:nvPr/>
        </p:nvSpPr>
        <p:spPr bwMode="auto">
          <a:xfrm>
            <a:off x="3171825" y="5480050"/>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4872" name="AutoShape 56"/>
          <p:cNvSpPr>
            <a:spLocks noChangeArrowheads="1"/>
          </p:cNvSpPr>
          <p:nvPr/>
        </p:nvSpPr>
        <p:spPr bwMode="auto">
          <a:xfrm>
            <a:off x="3535363" y="39417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YSMS42</a:t>
            </a:r>
          </a:p>
        </p:txBody>
      </p:sp>
      <p:sp>
        <p:nvSpPr>
          <p:cNvPr id="34873" name="Line 57"/>
          <p:cNvSpPr>
            <a:spLocks noChangeShapeType="1"/>
          </p:cNvSpPr>
          <p:nvPr/>
        </p:nvSpPr>
        <p:spPr bwMode="auto">
          <a:xfrm>
            <a:off x="4259263" y="45513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74" name="Line 58"/>
          <p:cNvSpPr>
            <a:spLocks noChangeShapeType="1"/>
          </p:cNvSpPr>
          <p:nvPr/>
        </p:nvSpPr>
        <p:spPr bwMode="auto">
          <a:xfrm>
            <a:off x="4983163" y="424656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75" name="Text Box 59"/>
          <p:cNvSpPr txBox="1">
            <a:spLocks noChangeArrowheads="1"/>
          </p:cNvSpPr>
          <p:nvPr/>
        </p:nvSpPr>
        <p:spPr bwMode="auto">
          <a:xfrm>
            <a:off x="4340225" y="4497388"/>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4876" name="Text Box 60"/>
          <p:cNvSpPr txBox="1">
            <a:spLocks noChangeArrowheads="1"/>
          </p:cNvSpPr>
          <p:nvPr/>
        </p:nvSpPr>
        <p:spPr bwMode="auto">
          <a:xfrm>
            <a:off x="4795838" y="389096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4877" name="AutoShape 61"/>
          <p:cNvSpPr>
            <a:spLocks noChangeArrowheads="1"/>
          </p:cNvSpPr>
          <p:nvPr/>
        </p:nvSpPr>
        <p:spPr bwMode="auto">
          <a:xfrm>
            <a:off x="5203825" y="39417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YSMS43</a:t>
            </a:r>
          </a:p>
        </p:txBody>
      </p:sp>
      <p:sp>
        <p:nvSpPr>
          <p:cNvPr id="34878" name="Line 62"/>
          <p:cNvSpPr>
            <a:spLocks noChangeShapeType="1"/>
          </p:cNvSpPr>
          <p:nvPr/>
        </p:nvSpPr>
        <p:spPr bwMode="auto">
          <a:xfrm>
            <a:off x="5927725" y="45513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79" name="Text Box 63"/>
          <p:cNvSpPr txBox="1">
            <a:spLocks noChangeArrowheads="1"/>
          </p:cNvSpPr>
          <p:nvPr/>
        </p:nvSpPr>
        <p:spPr bwMode="auto">
          <a:xfrm>
            <a:off x="6008688" y="4495800"/>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4880" name="Text Box 64"/>
          <p:cNvSpPr txBox="1">
            <a:spLocks noChangeArrowheads="1"/>
          </p:cNvSpPr>
          <p:nvPr/>
        </p:nvSpPr>
        <p:spPr bwMode="auto">
          <a:xfrm>
            <a:off x="6464300" y="3887788"/>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4881" name="AutoShape 65"/>
          <p:cNvSpPr>
            <a:spLocks noChangeArrowheads="1"/>
          </p:cNvSpPr>
          <p:nvPr/>
        </p:nvSpPr>
        <p:spPr bwMode="auto">
          <a:xfrm>
            <a:off x="4991100" y="62023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YSMS43</a:t>
            </a:r>
          </a:p>
        </p:txBody>
      </p:sp>
      <p:sp>
        <p:nvSpPr>
          <p:cNvPr id="34882" name="Line 66"/>
          <p:cNvSpPr>
            <a:spLocks noChangeShapeType="1"/>
          </p:cNvSpPr>
          <p:nvPr/>
        </p:nvSpPr>
        <p:spPr bwMode="auto">
          <a:xfrm>
            <a:off x="5715000" y="68119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83" name="Text Box 67"/>
          <p:cNvSpPr txBox="1">
            <a:spLocks noChangeArrowheads="1"/>
          </p:cNvSpPr>
          <p:nvPr/>
        </p:nvSpPr>
        <p:spPr bwMode="auto">
          <a:xfrm>
            <a:off x="5795963" y="6757988"/>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4884" name="Text Box 68"/>
          <p:cNvSpPr txBox="1">
            <a:spLocks noChangeArrowheads="1"/>
          </p:cNvSpPr>
          <p:nvPr/>
        </p:nvSpPr>
        <p:spPr bwMode="auto">
          <a:xfrm>
            <a:off x="4975225" y="615156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4885" name="AutoShape 69"/>
          <p:cNvSpPr>
            <a:spLocks noChangeArrowheads="1"/>
          </p:cNvSpPr>
          <p:nvPr/>
        </p:nvSpPr>
        <p:spPr bwMode="auto">
          <a:xfrm>
            <a:off x="1909763" y="639286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Flash W LED </a:t>
            </a:r>
          </a:p>
          <a:p>
            <a:pPr algn="ctr"/>
            <a:r>
              <a:rPr lang="en-US" b="0"/>
              <a:t>50% duty @ </a:t>
            </a:r>
            <a:r>
              <a:rPr lang="en-US" altLang="ja-JP" b="0">
                <a:ea typeface="MS PGothic" pitchFamily="34" charset="-128"/>
              </a:rPr>
              <a:t>5</a:t>
            </a:r>
            <a:r>
              <a:rPr lang="en-US" b="0"/>
              <a:t>Hz</a:t>
            </a:r>
          </a:p>
        </p:txBody>
      </p:sp>
      <p:sp>
        <p:nvSpPr>
          <p:cNvPr id="34886" name="AutoShape 70"/>
          <p:cNvSpPr>
            <a:spLocks noChangeArrowheads="1"/>
          </p:cNvSpPr>
          <p:nvPr/>
        </p:nvSpPr>
        <p:spPr bwMode="auto">
          <a:xfrm>
            <a:off x="3519488" y="479901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Flash W LED </a:t>
            </a:r>
          </a:p>
          <a:p>
            <a:pPr algn="ctr"/>
            <a:r>
              <a:rPr lang="en-US" b="0"/>
              <a:t>50% duty @ 2Hz</a:t>
            </a:r>
          </a:p>
        </p:txBody>
      </p:sp>
      <p:sp>
        <p:nvSpPr>
          <p:cNvPr id="34887" name="AutoShape 71"/>
          <p:cNvSpPr>
            <a:spLocks noChangeArrowheads="1"/>
          </p:cNvSpPr>
          <p:nvPr/>
        </p:nvSpPr>
        <p:spPr bwMode="auto">
          <a:xfrm>
            <a:off x="5189538" y="479901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Flash W LED </a:t>
            </a:r>
          </a:p>
          <a:p>
            <a:pPr algn="ctr"/>
            <a:r>
              <a:rPr lang="en-US" b="0"/>
              <a:t>50% duty @ </a:t>
            </a:r>
            <a:r>
              <a:rPr lang="en-US" altLang="ja-JP" b="0">
                <a:ea typeface="MS PGothic" pitchFamily="34" charset="-128"/>
              </a:rPr>
              <a:t>1</a:t>
            </a:r>
            <a:r>
              <a:rPr lang="en-US" b="0"/>
              <a:t>Hz</a:t>
            </a:r>
          </a:p>
        </p:txBody>
      </p:sp>
      <p:sp>
        <p:nvSpPr>
          <p:cNvPr id="34888" name="AutoShape 72"/>
          <p:cNvSpPr>
            <a:spLocks noChangeArrowheads="1"/>
          </p:cNvSpPr>
          <p:nvPr/>
        </p:nvSpPr>
        <p:spPr bwMode="auto">
          <a:xfrm>
            <a:off x="4957763" y="700246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Flash W LED </a:t>
            </a:r>
          </a:p>
          <a:p>
            <a:pPr algn="ctr"/>
            <a:r>
              <a:rPr lang="en-US" b="0"/>
              <a:t>50% duty @ </a:t>
            </a:r>
            <a:r>
              <a:rPr lang="en-US" altLang="ja-JP" b="0">
                <a:ea typeface="MS PGothic" pitchFamily="34" charset="-128"/>
              </a:rPr>
              <a:t>.1</a:t>
            </a:r>
            <a:r>
              <a:rPr lang="en-US" b="0"/>
              <a:t>Hz</a:t>
            </a:r>
          </a:p>
        </p:txBody>
      </p:sp>
      <p:sp>
        <p:nvSpPr>
          <p:cNvPr id="34889" name="Freeform 73"/>
          <p:cNvSpPr>
            <a:spLocks/>
          </p:cNvSpPr>
          <p:nvPr/>
        </p:nvSpPr>
        <p:spPr bwMode="auto">
          <a:xfrm>
            <a:off x="3314700" y="3771900"/>
            <a:ext cx="963613" cy="2057400"/>
          </a:xfrm>
          <a:custGeom>
            <a:avLst/>
            <a:gdLst>
              <a:gd name="T0" fmla="*/ 0 w 607"/>
              <a:gd name="T1" fmla="*/ 1296 h 1296"/>
              <a:gd name="T2" fmla="*/ 72 w 607"/>
              <a:gd name="T3" fmla="*/ 1296 h 1296"/>
              <a:gd name="T4" fmla="*/ 72 w 607"/>
              <a:gd name="T5" fmla="*/ 0 h 1296"/>
              <a:gd name="T6" fmla="*/ 607 w 607"/>
              <a:gd name="T7" fmla="*/ 0 h 1296"/>
              <a:gd name="T8" fmla="*/ 607 w 607"/>
              <a:gd name="T9" fmla="*/ 103 h 1296"/>
            </a:gdLst>
            <a:ahLst/>
            <a:cxnLst>
              <a:cxn ang="0">
                <a:pos x="T0" y="T1"/>
              </a:cxn>
              <a:cxn ang="0">
                <a:pos x="T2" y="T3"/>
              </a:cxn>
              <a:cxn ang="0">
                <a:pos x="T4" y="T5"/>
              </a:cxn>
              <a:cxn ang="0">
                <a:pos x="T6" y="T7"/>
              </a:cxn>
              <a:cxn ang="0">
                <a:pos x="T8" y="T9"/>
              </a:cxn>
            </a:cxnLst>
            <a:rect l="0" t="0" r="r" b="b"/>
            <a:pathLst>
              <a:path w="607" h="1296">
                <a:moveTo>
                  <a:pt x="0" y="1296"/>
                </a:moveTo>
                <a:lnTo>
                  <a:pt x="72" y="1296"/>
                </a:lnTo>
                <a:lnTo>
                  <a:pt x="72" y="0"/>
                </a:lnTo>
                <a:lnTo>
                  <a:pt x="607" y="0"/>
                </a:lnTo>
                <a:lnTo>
                  <a:pt x="607" y="10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90" name="Freeform 74"/>
          <p:cNvSpPr>
            <a:spLocks/>
          </p:cNvSpPr>
          <p:nvPr/>
        </p:nvSpPr>
        <p:spPr bwMode="auto">
          <a:xfrm>
            <a:off x="5715000" y="4229100"/>
            <a:ext cx="1028700" cy="1981200"/>
          </a:xfrm>
          <a:custGeom>
            <a:avLst/>
            <a:gdLst>
              <a:gd name="T0" fmla="*/ 545 w 648"/>
              <a:gd name="T1" fmla="*/ 0 h 1248"/>
              <a:gd name="T2" fmla="*/ 648 w 648"/>
              <a:gd name="T3" fmla="*/ 0 h 1248"/>
              <a:gd name="T4" fmla="*/ 648 w 648"/>
              <a:gd name="T5" fmla="*/ 751 h 1248"/>
              <a:gd name="T6" fmla="*/ 0 w 648"/>
              <a:gd name="T7" fmla="*/ 751 h 1248"/>
              <a:gd name="T8" fmla="*/ 0 w 648"/>
              <a:gd name="T9" fmla="*/ 1248 h 1248"/>
            </a:gdLst>
            <a:ahLst/>
            <a:cxnLst>
              <a:cxn ang="0">
                <a:pos x="T0" y="T1"/>
              </a:cxn>
              <a:cxn ang="0">
                <a:pos x="T2" y="T3"/>
              </a:cxn>
              <a:cxn ang="0">
                <a:pos x="T4" y="T5"/>
              </a:cxn>
              <a:cxn ang="0">
                <a:pos x="T6" y="T7"/>
              </a:cxn>
              <a:cxn ang="0">
                <a:pos x="T8" y="T9"/>
              </a:cxn>
            </a:cxnLst>
            <a:rect l="0" t="0" r="r" b="b"/>
            <a:pathLst>
              <a:path w="648" h="1248">
                <a:moveTo>
                  <a:pt x="545" y="0"/>
                </a:moveTo>
                <a:lnTo>
                  <a:pt x="648" y="0"/>
                </a:lnTo>
                <a:lnTo>
                  <a:pt x="648" y="751"/>
                </a:lnTo>
                <a:lnTo>
                  <a:pt x="0" y="751"/>
                </a:lnTo>
                <a:lnTo>
                  <a:pt x="0" y="1248"/>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91" name="Freeform 75"/>
          <p:cNvSpPr>
            <a:spLocks/>
          </p:cNvSpPr>
          <p:nvPr/>
        </p:nvSpPr>
        <p:spPr bwMode="auto">
          <a:xfrm>
            <a:off x="2220913" y="2971800"/>
            <a:ext cx="2782887" cy="3536950"/>
          </a:xfrm>
          <a:custGeom>
            <a:avLst/>
            <a:gdLst>
              <a:gd name="T0" fmla="*/ 1753 w 1753"/>
              <a:gd name="T1" fmla="*/ 2228 h 2228"/>
              <a:gd name="T2" fmla="*/ 1753 w 1753"/>
              <a:gd name="T3" fmla="*/ 1544 h 2228"/>
              <a:gd name="T4" fmla="*/ 689 w 1753"/>
              <a:gd name="T5" fmla="*/ 1543 h 2228"/>
              <a:gd name="T6" fmla="*/ 689 w 1753"/>
              <a:gd name="T7" fmla="*/ 422 h 2228"/>
              <a:gd name="T8" fmla="*/ 0 w 1753"/>
              <a:gd name="T9" fmla="*/ 422 h 2228"/>
              <a:gd name="T10" fmla="*/ 0 w 1753"/>
              <a:gd name="T11" fmla="*/ 0 h 2228"/>
            </a:gdLst>
            <a:ahLst/>
            <a:cxnLst>
              <a:cxn ang="0">
                <a:pos x="T0" y="T1"/>
              </a:cxn>
              <a:cxn ang="0">
                <a:pos x="T2" y="T3"/>
              </a:cxn>
              <a:cxn ang="0">
                <a:pos x="T4" y="T5"/>
              </a:cxn>
              <a:cxn ang="0">
                <a:pos x="T6" y="T7"/>
              </a:cxn>
              <a:cxn ang="0">
                <a:pos x="T8" y="T9"/>
              </a:cxn>
              <a:cxn ang="0">
                <a:pos x="T10" y="T11"/>
              </a:cxn>
            </a:cxnLst>
            <a:rect l="0" t="0" r="r" b="b"/>
            <a:pathLst>
              <a:path w="1753" h="2228">
                <a:moveTo>
                  <a:pt x="1753" y="2228"/>
                </a:moveTo>
                <a:lnTo>
                  <a:pt x="1753" y="1544"/>
                </a:lnTo>
                <a:lnTo>
                  <a:pt x="689" y="1543"/>
                </a:lnTo>
                <a:lnTo>
                  <a:pt x="689" y="422"/>
                </a:lnTo>
                <a:lnTo>
                  <a:pt x="0" y="422"/>
                </a:lnTo>
                <a:lnTo>
                  <a:pt x="0"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92" name="AutoShape 76"/>
          <p:cNvSpPr>
            <a:spLocks noChangeArrowheads="1"/>
          </p:cNvSpPr>
          <p:nvPr/>
        </p:nvSpPr>
        <p:spPr bwMode="auto">
          <a:xfrm>
            <a:off x="225425" y="71358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&lt;1s ?</a:t>
            </a:r>
          </a:p>
        </p:txBody>
      </p:sp>
      <p:sp>
        <p:nvSpPr>
          <p:cNvPr id="34893" name="Line 77"/>
          <p:cNvSpPr>
            <a:spLocks noChangeShapeType="1"/>
          </p:cNvSpPr>
          <p:nvPr/>
        </p:nvSpPr>
        <p:spPr bwMode="auto">
          <a:xfrm>
            <a:off x="952500" y="69262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94" name="Line 78"/>
          <p:cNvSpPr>
            <a:spLocks noChangeShapeType="1"/>
          </p:cNvSpPr>
          <p:nvPr/>
        </p:nvSpPr>
        <p:spPr bwMode="auto">
          <a:xfrm>
            <a:off x="1651000" y="744696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95" name="AutoShape 79"/>
          <p:cNvSpPr>
            <a:spLocks noChangeArrowheads="1"/>
          </p:cNvSpPr>
          <p:nvPr/>
        </p:nvSpPr>
        <p:spPr bwMode="auto">
          <a:xfrm>
            <a:off x="1889125" y="7224713"/>
            <a:ext cx="1236663" cy="4572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Rotate YSMS4 </a:t>
            </a:r>
          </a:p>
          <a:p>
            <a:pPr algn="ctr"/>
            <a:r>
              <a:rPr lang="en-US" b="0"/>
              <a:t>bits left</a:t>
            </a:r>
          </a:p>
        </p:txBody>
      </p:sp>
      <p:sp>
        <p:nvSpPr>
          <p:cNvPr id="34896" name="Freeform 80"/>
          <p:cNvSpPr>
            <a:spLocks/>
          </p:cNvSpPr>
          <p:nvPr/>
        </p:nvSpPr>
        <p:spPr bwMode="auto">
          <a:xfrm>
            <a:off x="979488" y="6923088"/>
            <a:ext cx="1649412" cy="114300"/>
          </a:xfrm>
          <a:custGeom>
            <a:avLst/>
            <a:gdLst>
              <a:gd name="T0" fmla="*/ 1039 w 1039"/>
              <a:gd name="T1" fmla="*/ 0 h 72"/>
              <a:gd name="T2" fmla="*/ 1039 w 1039"/>
              <a:gd name="T3" fmla="*/ 72 h 72"/>
              <a:gd name="T4" fmla="*/ 0 w 1039"/>
              <a:gd name="T5" fmla="*/ 72 h 72"/>
            </a:gdLst>
            <a:ahLst/>
            <a:cxnLst>
              <a:cxn ang="0">
                <a:pos x="T0" y="T1"/>
              </a:cxn>
              <a:cxn ang="0">
                <a:pos x="T2" y="T3"/>
              </a:cxn>
              <a:cxn ang="0">
                <a:pos x="T4" y="T5"/>
              </a:cxn>
            </a:cxnLst>
            <a:rect l="0" t="0" r="r" b="b"/>
            <a:pathLst>
              <a:path w="1039" h="72">
                <a:moveTo>
                  <a:pt x="1039" y="0"/>
                </a:moveTo>
                <a:lnTo>
                  <a:pt x="1039" y="72"/>
                </a:lnTo>
                <a:lnTo>
                  <a:pt x="0" y="7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97" name="Freeform 81"/>
          <p:cNvSpPr>
            <a:spLocks/>
          </p:cNvSpPr>
          <p:nvPr/>
        </p:nvSpPr>
        <p:spPr bwMode="auto">
          <a:xfrm>
            <a:off x="2609850" y="5346700"/>
            <a:ext cx="1670050" cy="1670050"/>
          </a:xfrm>
          <a:custGeom>
            <a:avLst/>
            <a:gdLst>
              <a:gd name="T0" fmla="*/ 1052 w 1052"/>
              <a:gd name="T1" fmla="*/ 0 h 1052"/>
              <a:gd name="T2" fmla="*/ 1052 w 1052"/>
              <a:gd name="T3" fmla="*/ 1052 h 1052"/>
              <a:gd name="T4" fmla="*/ 0 w 1052"/>
              <a:gd name="T5" fmla="*/ 1052 h 1052"/>
            </a:gdLst>
            <a:ahLst/>
            <a:cxnLst>
              <a:cxn ang="0">
                <a:pos x="T0" y="T1"/>
              </a:cxn>
              <a:cxn ang="0">
                <a:pos x="T2" y="T3"/>
              </a:cxn>
              <a:cxn ang="0">
                <a:pos x="T4" y="T5"/>
              </a:cxn>
            </a:cxnLst>
            <a:rect l="0" t="0" r="r" b="b"/>
            <a:pathLst>
              <a:path w="1052" h="1052">
                <a:moveTo>
                  <a:pt x="1052" y="0"/>
                </a:moveTo>
                <a:lnTo>
                  <a:pt x="1052" y="1052"/>
                </a:lnTo>
                <a:lnTo>
                  <a:pt x="0" y="105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98" name="Freeform 82"/>
          <p:cNvSpPr>
            <a:spLocks/>
          </p:cNvSpPr>
          <p:nvPr/>
        </p:nvSpPr>
        <p:spPr bwMode="auto">
          <a:xfrm>
            <a:off x="4264025" y="5332413"/>
            <a:ext cx="1670050" cy="225425"/>
          </a:xfrm>
          <a:custGeom>
            <a:avLst/>
            <a:gdLst>
              <a:gd name="T0" fmla="*/ 1052 w 1052"/>
              <a:gd name="T1" fmla="*/ 0 h 1052"/>
              <a:gd name="T2" fmla="*/ 1052 w 1052"/>
              <a:gd name="T3" fmla="*/ 1052 h 1052"/>
              <a:gd name="T4" fmla="*/ 0 w 1052"/>
              <a:gd name="T5" fmla="*/ 1052 h 1052"/>
            </a:gdLst>
            <a:ahLst/>
            <a:cxnLst>
              <a:cxn ang="0">
                <a:pos x="T0" y="T1"/>
              </a:cxn>
              <a:cxn ang="0">
                <a:pos x="T2" y="T3"/>
              </a:cxn>
              <a:cxn ang="0">
                <a:pos x="T4" y="T5"/>
              </a:cxn>
            </a:cxnLst>
            <a:rect l="0" t="0" r="r" b="b"/>
            <a:pathLst>
              <a:path w="1052" h="1052">
                <a:moveTo>
                  <a:pt x="1052" y="0"/>
                </a:moveTo>
                <a:lnTo>
                  <a:pt x="1052" y="1052"/>
                </a:lnTo>
                <a:lnTo>
                  <a:pt x="0" y="105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899" name="AutoShape 83"/>
          <p:cNvSpPr>
            <a:spLocks noChangeArrowheads="1"/>
          </p:cNvSpPr>
          <p:nvPr/>
        </p:nvSpPr>
        <p:spPr bwMode="auto">
          <a:xfrm>
            <a:off x="3292475" y="71485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bit 5 set?</a:t>
            </a:r>
          </a:p>
        </p:txBody>
      </p:sp>
      <p:sp>
        <p:nvSpPr>
          <p:cNvPr id="34900" name="Line 84"/>
          <p:cNvSpPr>
            <a:spLocks noChangeShapeType="1"/>
          </p:cNvSpPr>
          <p:nvPr/>
        </p:nvSpPr>
        <p:spPr bwMode="auto">
          <a:xfrm>
            <a:off x="3119438" y="745331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901" name="Freeform 85"/>
          <p:cNvSpPr>
            <a:spLocks/>
          </p:cNvSpPr>
          <p:nvPr/>
        </p:nvSpPr>
        <p:spPr bwMode="auto">
          <a:xfrm>
            <a:off x="955675" y="7683500"/>
            <a:ext cx="3035300" cy="150813"/>
          </a:xfrm>
          <a:custGeom>
            <a:avLst/>
            <a:gdLst>
              <a:gd name="T0" fmla="*/ 1912 w 1912"/>
              <a:gd name="T1" fmla="*/ 0 h 143"/>
              <a:gd name="T2" fmla="*/ 1912 w 1912"/>
              <a:gd name="T3" fmla="*/ 143 h 143"/>
              <a:gd name="T4" fmla="*/ 0 w 1912"/>
              <a:gd name="T5" fmla="*/ 143 h 143"/>
            </a:gdLst>
            <a:ahLst/>
            <a:cxnLst>
              <a:cxn ang="0">
                <a:pos x="T0" y="T1"/>
              </a:cxn>
              <a:cxn ang="0">
                <a:pos x="T2" y="T3"/>
              </a:cxn>
              <a:cxn ang="0">
                <a:pos x="T4" y="T5"/>
              </a:cxn>
            </a:cxnLst>
            <a:rect l="0" t="0" r="r" b="b"/>
            <a:pathLst>
              <a:path w="1912" h="143">
                <a:moveTo>
                  <a:pt x="1912" y="0"/>
                </a:moveTo>
                <a:lnTo>
                  <a:pt x="1912" y="143"/>
                </a:lnTo>
                <a:lnTo>
                  <a:pt x="0" y="14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902" name="Line 86"/>
          <p:cNvSpPr>
            <a:spLocks noChangeShapeType="1"/>
          </p:cNvSpPr>
          <p:nvPr/>
        </p:nvSpPr>
        <p:spPr bwMode="auto">
          <a:xfrm flipH="1">
            <a:off x="4264025" y="7002463"/>
            <a:ext cx="6826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903" name="AutoShape 87"/>
          <p:cNvSpPr>
            <a:spLocks noChangeArrowheads="1"/>
          </p:cNvSpPr>
          <p:nvPr/>
        </p:nvSpPr>
        <p:spPr bwMode="auto">
          <a:xfrm>
            <a:off x="4564063" y="775970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YSMS40</a:t>
            </a:r>
          </a:p>
        </p:txBody>
      </p:sp>
      <p:sp>
        <p:nvSpPr>
          <p:cNvPr id="34904" name="Line 88"/>
          <p:cNvSpPr>
            <a:spLocks noChangeShapeType="1"/>
          </p:cNvSpPr>
          <p:nvPr/>
        </p:nvSpPr>
        <p:spPr bwMode="auto">
          <a:xfrm>
            <a:off x="4719638" y="7456488"/>
            <a:ext cx="0" cy="45561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905" name="Freeform 89"/>
          <p:cNvSpPr>
            <a:spLocks/>
          </p:cNvSpPr>
          <p:nvPr/>
        </p:nvSpPr>
        <p:spPr bwMode="auto">
          <a:xfrm>
            <a:off x="88900" y="3797300"/>
            <a:ext cx="862013" cy="4932363"/>
          </a:xfrm>
          <a:custGeom>
            <a:avLst/>
            <a:gdLst>
              <a:gd name="T0" fmla="*/ 574 w 574"/>
              <a:gd name="T1" fmla="*/ 3012 h 3107"/>
              <a:gd name="T2" fmla="*/ 574 w 574"/>
              <a:gd name="T3" fmla="*/ 3107 h 3107"/>
              <a:gd name="T4" fmla="*/ 0 w 574"/>
              <a:gd name="T5" fmla="*/ 3107 h 3107"/>
              <a:gd name="T6" fmla="*/ 0 w 574"/>
              <a:gd name="T7" fmla="*/ 0 h 3107"/>
              <a:gd name="T8" fmla="*/ 96 w 574"/>
              <a:gd name="T9" fmla="*/ 0 h 3107"/>
            </a:gdLst>
            <a:ahLst/>
            <a:cxnLst>
              <a:cxn ang="0">
                <a:pos x="T0" y="T1"/>
              </a:cxn>
              <a:cxn ang="0">
                <a:pos x="T2" y="T3"/>
              </a:cxn>
              <a:cxn ang="0">
                <a:pos x="T4" y="T5"/>
              </a:cxn>
              <a:cxn ang="0">
                <a:pos x="T6" y="T7"/>
              </a:cxn>
              <a:cxn ang="0">
                <a:pos x="T8" y="T9"/>
              </a:cxn>
            </a:cxnLst>
            <a:rect l="0" t="0" r="r" b="b"/>
            <a:pathLst>
              <a:path w="574" h="3107">
                <a:moveTo>
                  <a:pt x="574" y="3012"/>
                </a:moveTo>
                <a:lnTo>
                  <a:pt x="574" y="3107"/>
                </a:lnTo>
                <a:lnTo>
                  <a:pt x="0" y="3107"/>
                </a:lnTo>
                <a:lnTo>
                  <a:pt x="0" y="0"/>
                </a:lnTo>
                <a:lnTo>
                  <a:pt x="96"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4906" name="AutoShape 90"/>
          <p:cNvSpPr>
            <a:spLocks noChangeArrowheads="1"/>
          </p:cNvSpPr>
          <p:nvPr/>
        </p:nvSpPr>
        <p:spPr bwMode="auto">
          <a:xfrm>
            <a:off x="1879600" y="81232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on .2s</a:t>
            </a:r>
          </a:p>
        </p:txBody>
      </p:sp>
      <p:sp>
        <p:nvSpPr>
          <p:cNvPr id="34907" name="Line 91"/>
          <p:cNvSpPr>
            <a:spLocks noChangeShapeType="1"/>
          </p:cNvSpPr>
          <p:nvPr/>
        </p:nvSpPr>
        <p:spPr bwMode="auto">
          <a:xfrm>
            <a:off x="3324225" y="8275638"/>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2"/>
          <p:cNvSpPr>
            <a:spLocks noChangeArrowheads="1"/>
          </p:cNvSpPr>
          <p:nvPr/>
        </p:nvSpPr>
        <p:spPr bwMode="auto">
          <a:xfrm>
            <a:off x="3048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5.42  Flowchart</a:t>
            </a:r>
          </a:p>
        </p:txBody>
      </p:sp>
      <p:sp>
        <p:nvSpPr>
          <p:cNvPr id="35843" name="Line 3"/>
          <p:cNvSpPr>
            <a:spLocks noChangeShapeType="1"/>
          </p:cNvSpPr>
          <p:nvPr/>
        </p:nvSpPr>
        <p:spPr bwMode="auto">
          <a:xfrm>
            <a:off x="927100" y="11303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44" name="AutoShape 4"/>
          <p:cNvSpPr>
            <a:spLocks noChangeArrowheads="1"/>
          </p:cNvSpPr>
          <p:nvPr/>
        </p:nvSpPr>
        <p:spPr bwMode="auto">
          <a:xfrm>
            <a:off x="225425" y="133350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YSMS5 bit</a:t>
            </a:r>
          </a:p>
        </p:txBody>
      </p:sp>
      <p:sp>
        <p:nvSpPr>
          <p:cNvPr id="35845" name="AutoShape 5"/>
          <p:cNvSpPr>
            <a:spLocks noChangeArrowheads="1"/>
          </p:cNvSpPr>
          <p:nvPr/>
        </p:nvSpPr>
        <p:spPr bwMode="auto">
          <a:xfrm>
            <a:off x="574675" y="852488"/>
            <a:ext cx="696913" cy="303212"/>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YSMS5</a:t>
            </a:r>
          </a:p>
        </p:txBody>
      </p:sp>
      <p:sp>
        <p:nvSpPr>
          <p:cNvPr id="35846" name="Line 6"/>
          <p:cNvSpPr>
            <a:spLocks noChangeShapeType="1"/>
          </p:cNvSpPr>
          <p:nvPr/>
        </p:nvSpPr>
        <p:spPr bwMode="auto">
          <a:xfrm>
            <a:off x="950913" y="1636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47" name="AutoShape 7"/>
          <p:cNvSpPr>
            <a:spLocks noChangeArrowheads="1"/>
          </p:cNvSpPr>
          <p:nvPr/>
        </p:nvSpPr>
        <p:spPr bwMode="auto">
          <a:xfrm>
            <a:off x="230188" y="18653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35848" name="AutoShape 8"/>
          <p:cNvSpPr>
            <a:spLocks noChangeArrowheads="1"/>
          </p:cNvSpPr>
          <p:nvPr/>
        </p:nvSpPr>
        <p:spPr bwMode="auto">
          <a:xfrm>
            <a:off x="230188" y="471170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35849" name="Line 9"/>
          <p:cNvSpPr>
            <a:spLocks noChangeShapeType="1"/>
          </p:cNvSpPr>
          <p:nvPr/>
        </p:nvSpPr>
        <p:spPr bwMode="auto">
          <a:xfrm>
            <a:off x="954088" y="39798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50" name="Line 10"/>
          <p:cNvSpPr>
            <a:spLocks noChangeShapeType="1"/>
          </p:cNvSpPr>
          <p:nvPr/>
        </p:nvSpPr>
        <p:spPr bwMode="auto">
          <a:xfrm>
            <a:off x="954088" y="53213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51" name="AutoShape 11"/>
          <p:cNvSpPr>
            <a:spLocks noChangeArrowheads="1"/>
          </p:cNvSpPr>
          <p:nvPr/>
        </p:nvSpPr>
        <p:spPr bwMode="auto">
          <a:xfrm>
            <a:off x="228600" y="42021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35852" name="Line 12"/>
          <p:cNvSpPr>
            <a:spLocks noChangeShapeType="1"/>
          </p:cNvSpPr>
          <p:nvPr/>
        </p:nvSpPr>
        <p:spPr bwMode="auto">
          <a:xfrm>
            <a:off x="957263" y="45021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53" name="AutoShape 13"/>
          <p:cNvSpPr>
            <a:spLocks noChangeArrowheads="1"/>
          </p:cNvSpPr>
          <p:nvPr/>
        </p:nvSpPr>
        <p:spPr bwMode="auto">
          <a:xfrm>
            <a:off x="1906588" y="45577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35854" name="Line 14"/>
          <p:cNvSpPr>
            <a:spLocks noChangeShapeType="1"/>
          </p:cNvSpPr>
          <p:nvPr/>
        </p:nvSpPr>
        <p:spPr bwMode="auto">
          <a:xfrm>
            <a:off x="1677988" y="5016500"/>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55" name="Text Box 15"/>
          <p:cNvSpPr txBox="1">
            <a:spLocks noChangeArrowheads="1"/>
          </p:cNvSpPr>
          <p:nvPr/>
        </p:nvSpPr>
        <p:spPr bwMode="auto">
          <a:xfrm>
            <a:off x="1035050" y="526891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5856" name="Text Box 16"/>
          <p:cNvSpPr txBox="1">
            <a:spLocks noChangeArrowheads="1"/>
          </p:cNvSpPr>
          <p:nvPr/>
        </p:nvSpPr>
        <p:spPr bwMode="auto">
          <a:xfrm>
            <a:off x="1490663" y="465931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5857" name="AutoShape 17"/>
          <p:cNvSpPr>
            <a:spLocks noChangeArrowheads="1"/>
          </p:cNvSpPr>
          <p:nvPr/>
        </p:nvSpPr>
        <p:spPr bwMode="auto">
          <a:xfrm>
            <a:off x="225425" y="6392863"/>
            <a:ext cx="1443038"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2.5Hz, </a:t>
            </a:r>
          </a:p>
          <a:p>
            <a:pPr algn="ctr"/>
            <a:r>
              <a:rPr lang="en-US" b="0"/>
              <a:t>10s pd, 50% duty</a:t>
            </a:r>
          </a:p>
        </p:txBody>
      </p:sp>
      <p:sp>
        <p:nvSpPr>
          <p:cNvPr id="35858" name="AutoShape 18"/>
          <p:cNvSpPr>
            <a:spLocks noChangeArrowheads="1"/>
          </p:cNvSpPr>
          <p:nvPr/>
        </p:nvSpPr>
        <p:spPr bwMode="auto">
          <a:xfrm>
            <a:off x="234950" y="36750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35859" name="AutoShape 19"/>
          <p:cNvSpPr>
            <a:spLocks noChangeArrowheads="1"/>
          </p:cNvSpPr>
          <p:nvPr/>
        </p:nvSpPr>
        <p:spPr bwMode="auto">
          <a:xfrm>
            <a:off x="231775" y="79549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&gt; 1s?</a:t>
            </a:r>
          </a:p>
        </p:txBody>
      </p:sp>
      <p:sp>
        <p:nvSpPr>
          <p:cNvPr id="35860" name="Line 20"/>
          <p:cNvSpPr>
            <a:spLocks noChangeShapeType="1"/>
          </p:cNvSpPr>
          <p:nvPr/>
        </p:nvSpPr>
        <p:spPr bwMode="auto">
          <a:xfrm>
            <a:off x="958850" y="77454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61" name="Line 21"/>
          <p:cNvSpPr>
            <a:spLocks noChangeShapeType="1"/>
          </p:cNvSpPr>
          <p:nvPr/>
        </p:nvSpPr>
        <p:spPr bwMode="auto">
          <a:xfrm>
            <a:off x="939800" y="29352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62" name="Line 22"/>
          <p:cNvSpPr>
            <a:spLocks noChangeShapeType="1"/>
          </p:cNvSpPr>
          <p:nvPr/>
        </p:nvSpPr>
        <p:spPr bwMode="auto">
          <a:xfrm>
            <a:off x="957263" y="34782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63" name="AutoShape 23"/>
          <p:cNvSpPr>
            <a:spLocks noChangeArrowheads="1"/>
          </p:cNvSpPr>
          <p:nvPr/>
        </p:nvSpPr>
        <p:spPr bwMode="auto">
          <a:xfrm>
            <a:off x="238125" y="31734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YSMS50 bit</a:t>
            </a:r>
          </a:p>
        </p:txBody>
      </p:sp>
      <p:sp>
        <p:nvSpPr>
          <p:cNvPr id="35864" name="AutoShape 24"/>
          <p:cNvSpPr>
            <a:spLocks noChangeArrowheads="1"/>
          </p:cNvSpPr>
          <p:nvPr/>
        </p:nvSpPr>
        <p:spPr bwMode="auto">
          <a:xfrm>
            <a:off x="4551363" y="780573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YSMS0</a:t>
            </a:r>
          </a:p>
        </p:txBody>
      </p:sp>
      <p:sp>
        <p:nvSpPr>
          <p:cNvPr id="35865" name="Line 25"/>
          <p:cNvSpPr>
            <a:spLocks noChangeShapeType="1"/>
          </p:cNvSpPr>
          <p:nvPr/>
        </p:nvSpPr>
        <p:spPr bwMode="auto">
          <a:xfrm>
            <a:off x="1657350" y="82661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66" name="AutoShape 26"/>
          <p:cNvSpPr>
            <a:spLocks noChangeArrowheads="1"/>
          </p:cNvSpPr>
          <p:nvPr/>
        </p:nvSpPr>
        <p:spPr bwMode="auto">
          <a:xfrm>
            <a:off x="225425" y="23542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YSMS5 </a:t>
            </a:r>
          </a:p>
          <a:p>
            <a:pPr algn="ctr"/>
            <a:r>
              <a:rPr lang="en-US" b="0"/>
              <a:t>Reg. != 0?</a:t>
            </a:r>
          </a:p>
        </p:txBody>
      </p:sp>
      <p:sp>
        <p:nvSpPr>
          <p:cNvPr id="35867" name="Line 27"/>
          <p:cNvSpPr>
            <a:spLocks noChangeShapeType="1"/>
          </p:cNvSpPr>
          <p:nvPr/>
        </p:nvSpPr>
        <p:spPr bwMode="auto">
          <a:xfrm>
            <a:off x="952500" y="2144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68" name="Freeform 28"/>
          <p:cNvSpPr>
            <a:spLocks/>
          </p:cNvSpPr>
          <p:nvPr/>
        </p:nvSpPr>
        <p:spPr bwMode="auto">
          <a:xfrm>
            <a:off x="962025" y="2678113"/>
            <a:ext cx="865188" cy="863600"/>
          </a:xfrm>
          <a:custGeom>
            <a:avLst/>
            <a:gdLst>
              <a:gd name="T0" fmla="*/ 443 w 545"/>
              <a:gd name="T1" fmla="*/ 0 h 545"/>
              <a:gd name="T2" fmla="*/ 545 w 545"/>
              <a:gd name="T3" fmla="*/ 0 h 545"/>
              <a:gd name="T4" fmla="*/ 545 w 545"/>
              <a:gd name="T5" fmla="*/ 545 h 545"/>
              <a:gd name="T6" fmla="*/ 0 w 545"/>
              <a:gd name="T7" fmla="*/ 545 h 545"/>
            </a:gdLst>
            <a:ahLst/>
            <a:cxnLst>
              <a:cxn ang="0">
                <a:pos x="T0" y="T1"/>
              </a:cxn>
              <a:cxn ang="0">
                <a:pos x="T2" y="T3"/>
              </a:cxn>
              <a:cxn ang="0">
                <a:pos x="T4" y="T5"/>
              </a:cxn>
              <a:cxn ang="0">
                <a:pos x="T6" y="T7"/>
              </a:cxn>
            </a:cxnLst>
            <a:rect l="0" t="0" r="r" b="b"/>
            <a:pathLst>
              <a:path w="545" h="545">
                <a:moveTo>
                  <a:pt x="443" y="0"/>
                </a:moveTo>
                <a:lnTo>
                  <a:pt x="545" y="0"/>
                </a:lnTo>
                <a:lnTo>
                  <a:pt x="545"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69" name="AutoShape 29"/>
          <p:cNvSpPr>
            <a:spLocks noChangeArrowheads="1"/>
          </p:cNvSpPr>
          <p:nvPr/>
        </p:nvSpPr>
        <p:spPr bwMode="auto">
          <a:xfrm>
            <a:off x="1835150" y="1866900"/>
            <a:ext cx="696913" cy="35401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YSMS50</a:t>
            </a:r>
          </a:p>
        </p:txBody>
      </p:sp>
      <p:sp>
        <p:nvSpPr>
          <p:cNvPr id="35870" name="Freeform 30"/>
          <p:cNvSpPr>
            <a:spLocks/>
          </p:cNvSpPr>
          <p:nvPr/>
        </p:nvSpPr>
        <p:spPr bwMode="auto">
          <a:xfrm>
            <a:off x="947738" y="2220913"/>
            <a:ext cx="1257300" cy="750887"/>
          </a:xfrm>
          <a:custGeom>
            <a:avLst/>
            <a:gdLst>
              <a:gd name="T0" fmla="*/ 792 w 792"/>
              <a:gd name="T1" fmla="*/ 0 h 473"/>
              <a:gd name="T2" fmla="*/ 792 w 792"/>
              <a:gd name="T3" fmla="*/ 473 h 473"/>
              <a:gd name="T4" fmla="*/ 0 w 792"/>
              <a:gd name="T5" fmla="*/ 473 h 473"/>
            </a:gdLst>
            <a:ahLst/>
            <a:cxnLst>
              <a:cxn ang="0">
                <a:pos x="T0" y="T1"/>
              </a:cxn>
              <a:cxn ang="0">
                <a:pos x="T2" y="T3"/>
              </a:cxn>
              <a:cxn ang="0">
                <a:pos x="T4" y="T5"/>
              </a:cxn>
            </a:cxnLst>
            <a:rect l="0" t="0" r="r" b="b"/>
            <a:pathLst>
              <a:path w="792" h="473">
                <a:moveTo>
                  <a:pt x="792" y="0"/>
                </a:moveTo>
                <a:lnTo>
                  <a:pt x="792" y="473"/>
                </a:lnTo>
                <a:lnTo>
                  <a:pt x="0" y="47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71" name="Line 31"/>
          <p:cNvSpPr>
            <a:spLocks noChangeShapeType="1"/>
          </p:cNvSpPr>
          <p:nvPr/>
        </p:nvSpPr>
        <p:spPr bwMode="auto">
          <a:xfrm>
            <a:off x="2992438" y="21669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72" name="AutoShape 32"/>
          <p:cNvSpPr>
            <a:spLocks noChangeArrowheads="1"/>
          </p:cNvSpPr>
          <p:nvPr/>
        </p:nvSpPr>
        <p:spPr bwMode="auto">
          <a:xfrm>
            <a:off x="2290763" y="23701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YSMS51 bit</a:t>
            </a:r>
          </a:p>
        </p:txBody>
      </p:sp>
      <p:sp>
        <p:nvSpPr>
          <p:cNvPr id="35873" name="AutoShape 33"/>
          <p:cNvSpPr>
            <a:spLocks noChangeArrowheads="1"/>
          </p:cNvSpPr>
          <p:nvPr/>
        </p:nvSpPr>
        <p:spPr bwMode="auto">
          <a:xfrm>
            <a:off x="2640013" y="1839913"/>
            <a:ext cx="696912" cy="3524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YSMS51</a:t>
            </a:r>
          </a:p>
        </p:txBody>
      </p:sp>
      <p:sp>
        <p:nvSpPr>
          <p:cNvPr id="35874" name="Line 34"/>
          <p:cNvSpPr>
            <a:spLocks noChangeShapeType="1"/>
          </p:cNvSpPr>
          <p:nvPr/>
        </p:nvSpPr>
        <p:spPr bwMode="auto">
          <a:xfrm>
            <a:off x="4579938" y="21701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75" name="AutoShape 35"/>
          <p:cNvSpPr>
            <a:spLocks noChangeArrowheads="1"/>
          </p:cNvSpPr>
          <p:nvPr/>
        </p:nvSpPr>
        <p:spPr bwMode="auto">
          <a:xfrm>
            <a:off x="3878263" y="23733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YSMS53 bit</a:t>
            </a:r>
          </a:p>
        </p:txBody>
      </p:sp>
      <p:sp>
        <p:nvSpPr>
          <p:cNvPr id="35876" name="AutoShape 36"/>
          <p:cNvSpPr>
            <a:spLocks noChangeArrowheads="1"/>
          </p:cNvSpPr>
          <p:nvPr/>
        </p:nvSpPr>
        <p:spPr bwMode="auto">
          <a:xfrm>
            <a:off x="4227513" y="1841500"/>
            <a:ext cx="696912" cy="35401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YSMS53</a:t>
            </a:r>
          </a:p>
        </p:txBody>
      </p:sp>
      <p:sp>
        <p:nvSpPr>
          <p:cNvPr id="35877" name="Line 37"/>
          <p:cNvSpPr>
            <a:spLocks noChangeShapeType="1"/>
          </p:cNvSpPr>
          <p:nvPr/>
        </p:nvSpPr>
        <p:spPr bwMode="auto">
          <a:xfrm>
            <a:off x="3802063" y="1179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78" name="AutoShape 38"/>
          <p:cNvSpPr>
            <a:spLocks noChangeArrowheads="1"/>
          </p:cNvSpPr>
          <p:nvPr/>
        </p:nvSpPr>
        <p:spPr bwMode="auto">
          <a:xfrm>
            <a:off x="3081338" y="13827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YSMS52 bit</a:t>
            </a:r>
          </a:p>
        </p:txBody>
      </p:sp>
      <p:sp>
        <p:nvSpPr>
          <p:cNvPr id="35879" name="AutoShape 39"/>
          <p:cNvSpPr>
            <a:spLocks noChangeArrowheads="1"/>
          </p:cNvSpPr>
          <p:nvPr/>
        </p:nvSpPr>
        <p:spPr bwMode="auto">
          <a:xfrm>
            <a:off x="3449638" y="852488"/>
            <a:ext cx="696912" cy="3524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YSMS52</a:t>
            </a:r>
          </a:p>
        </p:txBody>
      </p:sp>
      <p:sp>
        <p:nvSpPr>
          <p:cNvPr id="35880" name="Line 40"/>
          <p:cNvSpPr>
            <a:spLocks noChangeShapeType="1"/>
          </p:cNvSpPr>
          <p:nvPr/>
        </p:nvSpPr>
        <p:spPr bwMode="auto">
          <a:xfrm>
            <a:off x="5434013" y="1179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81" name="AutoShape 41"/>
          <p:cNvSpPr>
            <a:spLocks noChangeArrowheads="1"/>
          </p:cNvSpPr>
          <p:nvPr/>
        </p:nvSpPr>
        <p:spPr bwMode="auto">
          <a:xfrm>
            <a:off x="4713288" y="13827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YSMS54 bit</a:t>
            </a:r>
          </a:p>
        </p:txBody>
      </p:sp>
      <p:sp>
        <p:nvSpPr>
          <p:cNvPr id="35882" name="AutoShape 42"/>
          <p:cNvSpPr>
            <a:spLocks noChangeArrowheads="1"/>
          </p:cNvSpPr>
          <p:nvPr/>
        </p:nvSpPr>
        <p:spPr bwMode="auto">
          <a:xfrm>
            <a:off x="5081588" y="852488"/>
            <a:ext cx="696912" cy="3524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YSMS54</a:t>
            </a:r>
          </a:p>
        </p:txBody>
      </p:sp>
      <p:sp>
        <p:nvSpPr>
          <p:cNvPr id="35883" name="Freeform 43"/>
          <p:cNvSpPr>
            <a:spLocks/>
          </p:cNvSpPr>
          <p:nvPr/>
        </p:nvSpPr>
        <p:spPr bwMode="auto">
          <a:xfrm>
            <a:off x="1795463" y="2678113"/>
            <a:ext cx="1209675" cy="865187"/>
          </a:xfrm>
          <a:custGeom>
            <a:avLst/>
            <a:gdLst>
              <a:gd name="T0" fmla="*/ 762 w 762"/>
              <a:gd name="T1" fmla="*/ 0 h 545"/>
              <a:gd name="T2" fmla="*/ 762 w 762"/>
              <a:gd name="T3" fmla="*/ 545 h 545"/>
              <a:gd name="T4" fmla="*/ 0 w 762"/>
              <a:gd name="T5" fmla="*/ 545 h 545"/>
            </a:gdLst>
            <a:ahLst/>
            <a:cxnLst>
              <a:cxn ang="0">
                <a:pos x="T0" y="T1"/>
              </a:cxn>
              <a:cxn ang="0">
                <a:pos x="T2" y="T3"/>
              </a:cxn>
              <a:cxn ang="0">
                <a:pos x="T4" y="T5"/>
              </a:cxn>
            </a:cxnLst>
            <a:rect l="0" t="0" r="r" b="b"/>
            <a:pathLst>
              <a:path w="762" h="545">
                <a:moveTo>
                  <a:pt x="762" y="0"/>
                </a:moveTo>
                <a:lnTo>
                  <a:pt x="762"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84" name="Freeform 44"/>
          <p:cNvSpPr>
            <a:spLocks/>
          </p:cNvSpPr>
          <p:nvPr/>
        </p:nvSpPr>
        <p:spPr bwMode="auto">
          <a:xfrm>
            <a:off x="2997200" y="2690813"/>
            <a:ext cx="1570038" cy="865187"/>
          </a:xfrm>
          <a:custGeom>
            <a:avLst/>
            <a:gdLst>
              <a:gd name="T0" fmla="*/ 989 w 989"/>
              <a:gd name="T1" fmla="*/ 0 h 545"/>
              <a:gd name="T2" fmla="*/ 989 w 989"/>
              <a:gd name="T3" fmla="*/ 545 h 545"/>
              <a:gd name="T4" fmla="*/ 0 w 989"/>
              <a:gd name="T5" fmla="*/ 545 h 545"/>
            </a:gdLst>
            <a:ahLst/>
            <a:cxnLst>
              <a:cxn ang="0">
                <a:pos x="T0" y="T1"/>
              </a:cxn>
              <a:cxn ang="0">
                <a:pos x="T2" y="T3"/>
              </a:cxn>
              <a:cxn ang="0">
                <a:pos x="T4" y="T5"/>
              </a:cxn>
            </a:cxnLst>
            <a:rect l="0" t="0" r="r" b="b"/>
            <a:pathLst>
              <a:path w="989" h="545">
                <a:moveTo>
                  <a:pt x="989" y="0"/>
                </a:moveTo>
                <a:lnTo>
                  <a:pt x="989"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85" name="Line 45"/>
          <p:cNvSpPr>
            <a:spLocks noChangeShapeType="1"/>
          </p:cNvSpPr>
          <p:nvPr/>
        </p:nvSpPr>
        <p:spPr bwMode="auto">
          <a:xfrm>
            <a:off x="3808413" y="1687513"/>
            <a:ext cx="0" cy="18986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86" name="Freeform 46"/>
          <p:cNvSpPr>
            <a:spLocks/>
          </p:cNvSpPr>
          <p:nvPr/>
        </p:nvSpPr>
        <p:spPr bwMode="auto">
          <a:xfrm>
            <a:off x="4572000" y="1689100"/>
            <a:ext cx="863600" cy="1866900"/>
          </a:xfrm>
          <a:custGeom>
            <a:avLst/>
            <a:gdLst>
              <a:gd name="T0" fmla="*/ 544 w 544"/>
              <a:gd name="T1" fmla="*/ 0 h 1176"/>
              <a:gd name="T2" fmla="*/ 544 w 544"/>
              <a:gd name="T3" fmla="*/ 1176 h 1176"/>
              <a:gd name="T4" fmla="*/ 0 w 544"/>
              <a:gd name="T5" fmla="*/ 1176 h 1176"/>
            </a:gdLst>
            <a:ahLst/>
            <a:cxnLst>
              <a:cxn ang="0">
                <a:pos x="T0" y="T1"/>
              </a:cxn>
              <a:cxn ang="0">
                <a:pos x="T2" y="T3"/>
              </a:cxn>
              <a:cxn ang="0">
                <a:pos x="T4" y="T5"/>
              </a:cxn>
            </a:cxnLst>
            <a:rect l="0" t="0" r="r" b="b"/>
            <a:pathLst>
              <a:path w="544" h="1176">
                <a:moveTo>
                  <a:pt x="544" y="0"/>
                </a:moveTo>
                <a:lnTo>
                  <a:pt x="544" y="1176"/>
                </a:lnTo>
                <a:lnTo>
                  <a:pt x="0" y="1176"/>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87" name="AutoShape 47"/>
          <p:cNvSpPr>
            <a:spLocks noChangeArrowheads="1"/>
          </p:cNvSpPr>
          <p:nvPr/>
        </p:nvSpPr>
        <p:spPr bwMode="auto">
          <a:xfrm>
            <a:off x="225425" y="55356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YSMS50</a:t>
            </a:r>
          </a:p>
        </p:txBody>
      </p:sp>
      <p:sp>
        <p:nvSpPr>
          <p:cNvPr id="35888" name="Line 48"/>
          <p:cNvSpPr>
            <a:spLocks noChangeShapeType="1"/>
          </p:cNvSpPr>
          <p:nvPr/>
        </p:nvSpPr>
        <p:spPr bwMode="auto">
          <a:xfrm>
            <a:off x="949325" y="61452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89" name="Line 49"/>
          <p:cNvSpPr>
            <a:spLocks noChangeShapeType="1"/>
          </p:cNvSpPr>
          <p:nvPr/>
        </p:nvSpPr>
        <p:spPr bwMode="auto">
          <a:xfrm>
            <a:off x="1673225" y="58404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90" name="Text Box 50"/>
          <p:cNvSpPr txBox="1">
            <a:spLocks noChangeArrowheads="1"/>
          </p:cNvSpPr>
          <p:nvPr/>
        </p:nvSpPr>
        <p:spPr bwMode="auto">
          <a:xfrm>
            <a:off x="1030288" y="6091238"/>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5891" name="Text Box 51"/>
          <p:cNvSpPr txBox="1">
            <a:spLocks noChangeArrowheads="1"/>
          </p:cNvSpPr>
          <p:nvPr/>
        </p:nvSpPr>
        <p:spPr bwMode="auto">
          <a:xfrm>
            <a:off x="1485900" y="548481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5892" name="AutoShape 52"/>
          <p:cNvSpPr>
            <a:spLocks noChangeArrowheads="1"/>
          </p:cNvSpPr>
          <p:nvPr/>
        </p:nvSpPr>
        <p:spPr bwMode="auto">
          <a:xfrm>
            <a:off x="1911350" y="553243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YSMS51</a:t>
            </a:r>
          </a:p>
        </p:txBody>
      </p:sp>
      <p:sp>
        <p:nvSpPr>
          <p:cNvPr id="35893" name="Line 53"/>
          <p:cNvSpPr>
            <a:spLocks noChangeShapeType="1"/>
          </p:cNvSpPr>
          <p:nvPr/>
        </p:nvSpPr>
        <p:spPr bwMode="auto">
          <a:xfrm>
            <a:off x="2635250" y="61420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94" name="Text Box 54"/>
          <p:cNvSpPr txBox="1">
            <a:spLocks noChangeArrowheads="1"/>
          </p:cNvSpPr>
          <p:nvPr/>
        </p:nvSpPr>
        <p:spPr bwMode="auto">
          <a:xfrm>
            <a:off x="2716213" y="608806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5895" name="Text Box 55"/>
          <p:cNvSpPr txBox="1">
            <a:spLocks noChangeArrowheads="1"/>
          </p:cNvSpPr>
          <p:nvPr/>
        </p:nvSpPr>
        <p:spPr bwMode="auto">
          <a:xfrm>
            <a:off x="3171825" y="5480050"/>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5896" name="AutoShape 56"/>
          <p:cNvSpPr>
            <a:spLocks noChangeArrowheads="1"/>
          </p:cNvSpPr>
          <p:nvPr/>
        </p:nvSpPr>
        <p:spPr bwMode="auto">
          <a:xfrm>
            <a:off x="3535363" y="39417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YSMS52</a:t>
            </a:r>
          </a:p>
        </p:txBody>
      </p:sp>
      <p:sp>
        <p:nvSpPr>
          <p:cNvPr id="35897" name="Line 57"/>
          <p:cNvSpPr>
            <a:spLocks noChangeShapeType="1"/>
          </p:cNvSpPr>
          <p:nvPr/>
        </p:nvSpPr>
        <p:spPr bwMode="auto">
          <a:xfrm>
            <a:off x="4259263" y="45513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98" name="Line 58"/>
          <p:cNvSpPr>
            <a:spLocks noChangeShapeType="1"/>
          </p:cNvSpPr>
          <p:nvPr/>
        </p:nvSpPr>
        <p:spPr bwMode="auto">
          <a:xfrm>
            <a:off x="4983163" y="424656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899" name="Text Box 59"/>
          <p:cNvSpPr txBox="1">
            <a:spLocks noChangeArrowheads="1"/>
          </p:cNvSpPr>
          <p:nvPr/>
        </p:nvSpPr>
        <p:spPr bwMode="auto">
          <a:xfrm>
            <a:off x="4340225" y="4497388"/>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5900" name="Text Box 60"/>
          <p:cNvSpPr txBox="1">
            <a:spLocks noChangeArrowheads="1"/>
          </p:cNvSpPr>
          <p:nvPr/>
        </p:nvSpPr>
        <p:spPr bwMode="auto">
          <a:xfrm>
            <a:off x="4795838" y="389096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5901" name="AutoShape 61"/>
          <p:cNvSpPr>
            <a:spLocks noChangeArrowheads="1"/>
          </p:cNvSpPr>
          <p:nvPr/>
        </p:nvSpPr>
        <p:spPr bwMode="auto">
          <a:xfrm>
            <a:off x="5203825" y="39417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YSMS53</a:t>
            </a:r>
          </a:p>
        </p:txBody>
      </p:sp>
      <p:sp>
        <p:nvSpPr>
          <p:cNvPr id="35902" name="Line 62"/>
          <p:cNvSpPr>
            <a:spLocks noChangeShapeType="1"/>
          </p:cNvSpPr>
          <p:nvPr/>
        </p:nvSpPr>
        <p:spPr bwMode="auto">
          <a:xfrm>
            <a:off x="5927725" y="45513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03" name="Text Box 63"/>
          <p:cNvSpPr txBox="1">
            <a:spLocks noChangeArrowheads="1"/>
          </p:cNvSpPr>
          <p:nvPr/>
        </p:nvSpPr>
        <p:spPr bwMode="auto">
          <a:xfrm>
            <a:off x="6008688" y="4495800"/>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5904" name="Text Box 64"/>
          <p:cNvSpPr txBox="1">
            <a:spLocks noChangeArrowheads="1"/>
          </p:cNvSpPr>
          <p:nvPr/>
        </p:nvSpPr>
        <p:spPr bwMode="auto">
          <a:xfrm>
            <a:off x="6464300" y="3887788"/>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5905" name="AutoShape 65"/>
          <p:cNvSpPr>
            <a:spLocks noChangeArrowheads="1"/>
          </p:cNvSpPr>
          <p:nvPr/>
        </p:nvSpPr>
        <p:spPr bwMode="auto">
          <a:xfrm>
            <a:off x="4991100" y="62023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YSMS53</a:t>
            </a:r>
          </a:p>
        </p:txBody>
      </p:sp>
      <p:sp>
        <p:nvSpPr>
          <p:cNvPr id="35906" name="Line 66"/>
          <p:cNvSpPr>
            <a:spLocks noChangeShapeType="1"/>
          </p:cNvSpPr>
          <p:nvPr/>
        </p:nvSpPr>
        <p:spPr bwMode="auto">
          <a:xfrm>
            <a:off x="5715000" y="68119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07" name="Text Box 67"/>
          <p:cNvSpPr txBox="1">
            <a:spLocks noChangeArrowheads="1"/>
          </p:cNvSpPr>
          <p:nvPr/>
        </p:nvSpPr>
        <p:spPr bwMode="auto">
          <a:xfrm>
            <a:off x="5795963" y="6757988"/>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5908" name="Text Box 68"/>
          <p:cNvSpPr txBox="1">
            <a:spLocks noChangeArrowheads="1"/>
          </p:cNvSpPr>
          <p:nvPr/>
        </p:nvSpPr>
        <p:spPr bwMode="auto">
          <a:xfrm>
            <a:off x="4975225" y="615156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5909" name="AutoShape 69"/>
          <p:cNvSpPr>
            <a:spLocks noChangeArrowheads="1"/>
          </p:cNvSpPr>
          <p:nvPr/>
        </p:nvSpPr>
        <p:spPr bwMode="auto">
          <a:xfrm>
            <a:off x="1909763" y="639286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5Hz,</a:t>
            </a:r>
          </a:p>
          <a:p>
            <a:pPr algn="ctr"/>
            <a:r>
              <a:rPr lang="en-US" b="0"/>
              <a:t>5s pd, 50% duty</a:t>
            </a:r>
          </a:p>
        </p:txBody>
      </p:sp>
      <p:sp>
        <p:nvSpPr>
          <p:cNvPr id="35910" name="AutoShape 70"/>
          <p:cNvSpPr>
            <a:spLocks noChangeArrowheads="1"/>
          </p:cNvSpPr>
          <p:nvPr/>
        </p:nvSpPr>
        <p:spPr bwMode="auto">
          <a:xfrm>
            <a:off x="3519488" y="479901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5Hz, </a:t>
            </a:r>
          </a:p>
          <a:p>
            <a:pPr algn="ctr"/>
            <a:r>
              <a:rPr lang="en-US" b="0"/>
              <a:t>2s pd, 50% duty</a:t>
            </a:r>
          </a:p>
        </p:txBody>
      </p:sp>
      <p:sp>
        <p:nvSpPr>
          <p:cNvPr id="35911" name="AutoShape 71"/>
          <p:cNvSpPr>
            <a:spLocks noChangeArrowheads="1"/>
          </p:cNvSpPr>
          <p:nvPr/>
        </p:nvSpPr>
        <p:spPr bwMode="auto">
          <a:xfrm>
            <a:off x="5189538" y="479901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10Hz, </a:t>
            </a:r>
          </a:p>
          <a:p>
            <a:pPr algn="ctr"/>
            <a:r>
              <a:rPr lang="en-US" b="0"/>
              <a:t>2s pd, 50% duty</a:t>
            </a:r>
          </a:p>
        </p:txBody>
      </p:sp>
      <p:sp>
        <p:nvSpPr>
          <p:cNvPr id="35912" name="AutoShape 72"/>
          <p:cNvSpPr>
            <a:spLocks noChangeArrowheads="1"/>
          </p:cNvSpPr>
          <p:nvPr/>
        </p:nvSpPr>
        <p:spPr bwMode="auto">
          <a:xfrm>
            <a:off x="4957763" y="700246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10Hz,</a:t>
            </a:r>
          </a:p>
          <a:p>
            <a:pPr algn="ctr"/>
            <a:r>
              <a:rPr lang="en-US" b="0"/>
              <a:t>1 s, 50% duty</a:t>
            </a:r>
          </a:p>
        </p:txBody>
      </p:sp>
      <p:sp>
        <p:nvSpPr>
          <p:cNvPr id="35913" name="Freeform 73"/>
          <p:cNvSpPr>
            <a:spLocks/>
          </p:cNvSpPr>
          <p:nvPr/>
        </p:nvSpPr>
        <p:spPr bwMode="auto">
          <a:xfrm>
            <a:off x="3314700" y="3771900"/>
            <a:ext cx="963613" cy="2057400"/>
          </a:xfrm>
          <a:custGeom>
            <a:avLst/>
            <a:gdLst>
              <a:gd name="T0" fmla="*/ 0 w 607"/>
              <a:gd name="T1" fmla="*/ 1296 h 1296"/>
              <a:gd name="T2" fmla="*/ 72 w 607"/>
              <a:gd name="T3" fmla="*/ 1296 h 1296"/>
              <a:gd name="T4" fmla="*/ 72 w 607"/>
              <a:gd name="T5" fmla="*/ 0 h 1296"/>
              <a:gd name="T6" fmla="*/ 607 w 607"/>
              <a:gd name="T7" fmla="*/ 0 h 1296"/>
              <a:gd name="T8" fmla="*/ 607 w 607"/>
              <a:gd name="T9" fmla="*/ 103 h 1296"/>
            </a:gdLst>
            <a:ahLst/>
            <a:cxnLst>
              <a:cxn ang="0">
                <a:pos x="T0" y="T1"/>
              </a:cxn>
              <a:cxn ang="0">
                <a:pos x="T2" y="T3"/>
              </a:cxn>
              <a:cxn ang="0">
                <a:pos x="T4" y="T5"/>
              </a:cxn>
              <a:cxn ang="0">
                <a:pos x="T6" y="T7"/>
              </a:cxn>
              <a:cxn ang="0">
                <a:pos x="T8" y="T9"/>
              </a:cxn>
            </a:cxnLst>
            <a:rect l="0" t="0" r="r" b="b"/>
            <a:pathLst>
              <a:path w="607" h="1296">
                <a:moveTo>
                  <a:pt x="0" y="1296"/>
                </a:moveTo>
                <a:lnTo>
                  <a:pt x="72" y="1296"/>
                </a:lnTo>
                <a:lnTo>
                  <a:pt x="72" y="0"/>
                </a:lnTo>
                <a:lnTo>
                  <a:pt x="607" y="0"/>
                </a:lnTo>
                <a:lnTo>
                  <a:pt x="607" y="10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14" name="Freeform 74"/>
          <p:cNvSpPr>
            <a:spLocks/>
          </p:cNvSpPr>
          <p:nvPr/>
        </p:nvSpPr>
        <p:spPr bwMode="auto">
          <a:xfrm>
            <a:off x="5715000" y="4229100"/>
            <a:ext cx="1028700" cy="1981200"/>
          </a:xfrm>
          <a:custGeom>
            <a:avLst/>
            <a:gdLst>
              <a:gd name="T0" fmla="*/ 545 w 648"/>
              <a:gd name="T1" fmla="*/ 0 h 1248"/>
              <a:gd name="T2" fmla="*/ 648 w 648"/>
              <a:gd name="T3" fmla="*/ 0 h 1248"/>
              <a:gd name="T4" fmla="*/ 648 w 648"/>
              <a:gd name="T5" fmla="*/ 751 h 1248"/>
              <a:gd name="T6" fmla="*/ 0 w 648"/>
              <a:gd name="T7" fmla="*/ 751 h 1248"/>
              <a:gd name="T8" fmla="*/ 0 w 648"/>
              <a:gd name="T9" fmla="*/ 1248 h 1248"/>
            </a:gdLst>
            <a:ahLst/>
            <a:cxnLst>
              <a:cxn ang="0">
                <a:pos x="T0" y="T1"/>
              </a:cxn>
              <a:cxn ang="0">
                <a:pos x="T2" y="T3"/>
              </a:cxn>
              <a:cxn ang="0">
                <a:pos x="T4" y="T5"/>
              </a:cxn>
              <a:cxn ang="0">
                <a:pos x="T6" y="T7"/>
              </a:cxn>
              <a:cxn ang="0">
                <a:pos x="T8" y="T9"/>
              </a:cxn>
            </a:cxnLst>
            <a:rect l="0" t="0" r="r" b="b"/>
            <a:pathLst>
              <a:path w="648" h="1248">
                <a:moveTo>
                  <a:pt x="545" y="0"/>
                </a:moveTo>
                <a:lnTo>
                  <a:pt x="648" y="0"/>
                </a:lnTo>
                <a:lnTo>
                  <a:pt x="648" y="751"/>
                </a:lnTo>
                <a:lnTo>
                  <a:pt x="0" y="751"/>
                </a:lnTo>
                <a:lnTo>
                  <a:pt x="0" y="1248"/>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15" name="Freeform 75"/>
          <p:cNvSpPr>
            <a:spLocks/>
          </p:cNvSpPr>
          <p:nvPr/>
        </p:nvSpPr>
        <p:spPr bwMode="auto">
          <a:xfrm>
            <a:off x="2220913" y="2971800"/>
            <a:ext cx="2782887" cy="3536950"/>
          </a:xfrm>
          <a:custGeom>
            <a:avLst/>
            <a:gdLst>
              <a:gd name="T0" fmla="*/ 1753 w 1753"/>
              <a:gd name="T1" fmla="*/ 2228 h 2228"/>
              <a:gd name="T2" fmla="*/ 1753 w 1753"/>
              <a:gd name="T3" fmla="*/ 1544 h 2228"/>
              <a:gd name="T4" fmla="*/ 689 w 1753"/>
              <a:gd name="T5" fmla="*/ 1543 h 2228"/>
              <a:gd name="T6" fmla="*/ 689 w 1753"/>
              <a:gd name="T7" fmla="*/ 422 h 2228"/>
              <a:gd name="T8" fmla="*/ 0 w 1753"/>
              <a:gd name="T9" fmla="*/ 422 h 2228"/>
              <a:gd name="T10" fmla="*/ 0 w 1753"/>
              <a:gd name="T11" fmla="*/ 0 h 2228"/>
            </a:gdLst>
            <a:ahLst/>
            <a:cxnLst>
              <a:cxn ang="0">
                <a:pos x="T0" y="T1"/>
              </a:cxn>
              <a:cxn ang="0">
                <a:pos x="T2" y="T3"/>
              </a:cxn>
              <a:cxn ang="0">
                <a:pos x="T4" y="T5"/>
              </a:cxn>
              <a:cxn ang="0">
                <a:pos x="T6" y="T7"/>
              </a:cxn>
              <a:cxn ang="0">
                <a:pos x="T8" y="T9"/>
              </a:cxn>
              <a:cxn ang="0">
                <a:pos x="T10" y="T11"/>
              </a:cxn>
            </a:cxnLst>
            <a:rect l="0" t="0" r="r" b="b"/>
            <a:pathLst>
              <a:path w="1753" h="2228">
                <a:moveTo>
                  <a:pt x="1753" y="2228"/>
                </a:moveTo>
                <a:lnTo>
                  <a:pt x="1753" y="1544"/>
                </a:lnTo>
                <a:lnTo>
                  <a:pt x="689" y="1543"/>
                </a:lnTo>
                <a:lnTo>
                  <a:pt x="689" y="422"/>
                </a:lnTo>
                <a:lnTo>
                  <a:pt x="0" y="422"/>
                </a:lnTo>
                <a:lnTo>
                  <a:pt x="0"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16" name="AutoShape 76"/>
          <p:cNvSpPr>
            <a:spLocks noChangeArrowheads="1"/>
          </p:cNvSpPr>
          <p:nvPr/>
        </p:nvSpPr>
        <p:spPr bwMode="auto">
          <a:xfrm>
            <a:off x="225425" y="71358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&lt;1s ?</a:t>
            </a:r>
          </a:p>
        </p:txBody>
      </p:sp>
      <p:sp>
        <p:nvSpPr>
          <p:cNvPr id="35917" name="Line 77"/>
          <p:cNvSpPr>
            <a:spLocks noChangeShapeType="1"/>
          </p:cNvSpPr>
          <p:nvPr/>
        </p:nvSpPr>
        <p:spPr bwMode="auto">
          <a:xfrm>
            <a:off x="952500" y="69262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18" name="Line 78"/>
          <p:cNvSpPr>
            <a:spLocks noChangeShapeType="1"/>
          </p:cNvSpPr>
          <p:nvPr/>
        </p:nvSpPr>
        <p:spPr bwMode="auto">
          <a:xfrm>
            <a:off x="1651000" y="744696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19" name="AutoShape 79"/>
          <p:cNvSpPr>
            <a:spLocks noChangeArrowheads="1"/>
          </p:cNvSpPr>
          <p:nvPr/>
        </p:nvSpPr>
        <p:spPr bwMode="auto">
          <a:xfrm>
            <a:off x="1889125" y="7224713"/>
            <a:ext cx="1236663" cy="4572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Rotate YSMS5 </a:t>
            </a:r>
          </a:p>
          <a:p>
            <a:pPr algn="ctr"/>
            <a:r>
              <a:rPr lang="en-US" b="0"/>
              <a:t>bits left</a:t>
            </a:r>
          </a:p>
        </p:txBody>
      </p:sp>
      <p:sp>
        <p:nvSpPr>
          <p:cNvPr id="35920" name="Freeform 80"/>
          <p:cNvSpPr>
            <a:spLocks/>
          </p:cNvSpPr>
          <p:nvPr/>
        </p:nvSpPr>
        <p:spPr bwMode="auto">
          <a:xfrm>
            <a:off x="979488" y="6923088"/>
            <a:ext cx="1649412" cy="114300"/>
          </a:xfrm>
          <a:custGeom>
            <a:avLst/>
            <a:gdLst>
              <a:gd name="T0" fmla="*/ 1039 w 1039"/>
              <a:gd name="T1" fmla="*/ 0 h 72"/>
              <a:gd name="T2" fmla="*/ 1039 w 1039"/>
              <a:gd name="T3" fmla="*/ 72 h 72"/>
              <a:gd name="T4" fmla="*/ 0 w 1039"/>
              <a:gd name="T5" fmla="*/ 72 h 72"/>
            </a:gdLst>
            <a:ahLst/>
            <a:cxnLst>
              <a:cxn ang="0">
                <a:pos x="T0" y="T1"/>
              </a:cxn>
              <a:cxn ang="0">
                <a:pos x="T2" y="T3"/>
              </a:cxn>
              <a:cxn ang="0">
                <a:pos x="T4" y="T5"/>
              </a:cxn>
            </a:cxnLst>
            <a:rect l="0" t="0" r="r" b="b"/>
            <a:pathLst>
              <a:path w="1039" h="72">
                <a:moveTo>
                  <a:pt x="1039" y="0"/>
                </a:moveTo>
                <a:lnTo>
                  <a:pt x="1039" y="72"/>
                </a:lnTo>
                <a:lnTo>
                  <a:pt x="0" y="7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21" name="Freeform 81"/>
          <p:cNvSpPr>
            <a:spLocks/>
          </p:cNvSpPr>
          <p:nvPr/>
        </p:nvSpPr>
        <p:spPr bwMode="auto">
          <a:xfrm>
            <a:off x="2609850" y="5346700"/>
            <a:ext cx="1670050" cy="1670050"/>
          </a:xfrm>
          <a:custGeom>
            <a:avLst/>
            <a:gdLst>
              <a:gd name="T0" fmla="*/ 1052 w 1052"/>
              <a:gd name="T1" fmla="*/ 0 h 1052"/>
              <a:gd name="T2" fmla="*/ 1052 w 1052"/>
              <a:gd name="T3" fmla="*/ 1052 h 1052"/>
              <a:gd name="T4" fmla="*/ 0 w 1052"/>
              <a:gd name="T5" fmla="*/ 1052 h 1052"/>
            </a:gdLst>
            <a:ahLst/>
            <a:cxnLst>
              <a:cxn ang="0">
                <a:pos x="T0" y="T1"/>
              </a:cxn>
              <a:cxn ang="0">
                <a:pos x="T2" y="T3"/>
              </a:cxn>
              <a:cxn ang="0">
                <a:pos x="T4" y="T5"/>
              </a:cxn>
            </a:cxnLst>
            <a:rect l="0" t="0" r="r" b="b"/>
            <a:pathLst>
              <a:path w="1052" h="1052">
                <a:moveTo>
                  <a:pt x="1052" y="0"/>
                </a:moveTo>
                <a:lnTo>
                  <a:pt x="1052" y="1052"/>
                </a:lnTo>
                <a:lnTo>
                  <a:pt x="0" y="105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22" name="Freeform 82"/>
          <p:cNvSpPr>
            <a:spLocks/>
          </p:cNvSpPr>
          <p:nvPr/>
        </p:nvSpPr>
        <p:spPr bwMode="auto">
          <a:xfrm>
            <a:off x="4264025" y="5332413"/>
            <a:ext cx="1670050" cy="225425"/>
          </a:xfrm>
          <a:custGeom>
            <a:avLst/>
            <a:gdLst>
              <a:gd name="T0" fmla="*/ 1052 w 1052"/>
              <a:gd name="T1" fmla="*/ 0 h 1052"/>
              <a:gd name="T2" fmla="*/ 1052 w 1052"/>
              <a:gd name="T3" fmla="*/ 1052 h 1052"/>
              <a:gd name="T4" fmla="*/ 0 w 1052"/>
              <a:gd name="T5" fmla="*/ 1052 h 1052"/>
            </a:gdLst>
            <a:ahLst/>
            <a:cxnLst>
              <a:cxn ang="0">
                <a:pos x="T0" y="T1"/>
              </a:cxn>
              <a:cxn ang="0">
                <a:pos x="T2" y="T3"/>
              </a:cxn>
              <a:cxn ang="0">
                <a:pos x="T4" y="T5"/>
              </a:cxn>
            </a:cxnLst>
            <a:rect l="0" t="0" r="r" b="b"/>
            <a:pathLst>
              <a:path w="1052" h="1052">
                <a:moveTo>
                  <a:pt x="1052" y="0"/>
                </a:moveTo>
                <a:lnTo>
                  <a:pt x="1052" y="1052"/>
                </a:lnTo>
                <a:lnTo>
                  <a:pt x="0" y="105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23" name="AutoShape 83"/>
          <p:cNvSpPr>
            <a:spLocks noChangeArrowheads="1"/>
          </p:cNvSpPr>
          <p:nvPr/>
        </p:nvSpPr>
        <p:spPr bwMode="auto">
          <a:xfrm>
            <a:off x="3292475" y="71485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bit 5 set?</a:t>
            </a:r>
          </a:p>
        </p:txBody>
      </p:sp>
      <p:sp>
        <p:nvSpPr>
          <p:cNvPr id="35924" name="Line 84"/>
          <p:cNvSpPr>
            <a:spLocks noChangeShapeType="1"/>
          </p:cNvSpPr>
          <p:nvPr/>
        </p:nvSpPr>
        <p:spPr bwMode="auto">
          <a:xfrm>
            <a:off x="3119438" y="745331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25" name="Freeform 85"/>
          <p:cNvSpPr>
            <a:spLocks/>
          </p:cNvSpPr>
          <p:nvPr/>
        </p:nvSpPr>
        <p:spPr bwMode="auto">
          <a:xfrm>
            <a:off x="955675" y="7683500"/>
            <a:ext cx="3035300" cy="150813"/>
          </a:xfrm>
          <a:custGeom>
            <a:avLst/>
            <a:gdLst>
              <a:gd name="T0" fmla="*/ 1912 w 1912"/>
              <a:gd name="T1" fmla="*/ 0 h 143"/>
              <a:gd name="T2" fmla="*/ 1912 w 1912"/>
              <a:gd name="T3" fmla="*/ 143 h 143"/>
              <a:gd name="T4" fmla="*/ 0 w 1912"/>
              <a:gd name="T5" fmla="*/ 143 h 143"/>
            </a:gdLst>
            <a:ahLst/>
            <a:cxnLst>
              <a:cxn ang="0">
                <a:pos x="T0" y="T1"/>
              </a:cxn>
              <a:cxn ang="0">
                <a:pos x="T2" y="T3"/>
              </a:cxn>
              <a:cxn ang="0">
                <a:pos x="T4" y="T5"/>
              </a:cxn>
            </a:cxnLst>
            <a:rect l="0" t="0" r="r" b="b"/>
            <a:pathLst>
              <a:path w="1912" h="143">
                <a:moveTo>
                  <a:pt x="1912" y="0"/>
                </a:moveTo>
                <a:lnTo>
                  <a:pt x="1912" y="143"/>
                </a:lnTo>
                <a:lnTo>
                  <a:pt x="0" y="14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26" name="Line 86"/>
          <p:cNvSpPr>
            <a:spLocks noChangeShapeType="1"/>
          </p:cNvSpPr>
          <p:nvPr/>
        </p:nvSpPr>
        <p:spPr bwMode="auto">
          <a:xfrm flipH="1">
            <a:off x="4264025" y="7002463"/>
            <a:ext cx="6826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27" name="AutoShape 87"/>
          <p:cNvSpPr>
            <a:spLocks noChangeArrowheads="1"/>
          </p:cNvSpPr>
          <p:nvPr/>
        </p:nvSpPr>
        <p:spPr bwMode="auto">
          <a:xfrm>
            <a:off x="3505200" y="79867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YSMS50</a:t>
            </a:r>
          </a:p>
        </p:txBody>
      </p:sp>
      <p:sp>
        <p:nvSpPr>
          <p:cNvPr id="35928" name="Line 88"/>
          <p:cNvSpPr>
            <a:spLocks noChangeShapeType="1"/>
          </p:cNvSpPr>
          <p:nvPr/>
        </p:nvSpPr>
        <p:spPr bwMode="auto">
          <a:xfrm>
            <a:off x="4719638" y="7456488"/>
            <a:ext cx="0" cy="45561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29" name="Freeform 89"/>
          <p:cNvSpPr>
            <a:spLocks/>
          </p:cNvSpPr>
          <p:nvPr/>
        </p:nvSpPr>
        <p:spPr bwMode="auto">
          <a:xfrm>
            <a:off x="88900" y="3797300"/>
            <a:ext cx="862013" cy="4932363"/>
          </a:xfrm>
          <a:custGeom>
            <a:avLst/>
            <a:gdLst>
              <a:gd name="T0" fmla="*/ 574 w 574"/>
              <a:gd name="T1" fmla="*/ 3012 h 3107"/>
              <a:gd name="T2" fmla="*/ 574 w 574"/>
              <a:gd name="T3" fmla="*/ 3107 h 3107"/>
              <a:gd name="T4" fmla="*/ 0 w 574"/>
              <a:gd name="T5" fmla="*/ 3107 h 3107"/>
              <a:gd name="T6" fmla="*/ 0 w 574"/>
              <a:gd name="T7" fmla="*/ 0 h 3107"/>
              <a:gd name="T8" fmla="*/ 96 w 574"/>
              <a:gd name="T9" fmla="*/ 0 h 3107"/>
            </a:gdLst>
            <a:ahLst/>
            <a:cxnLst>
              <a:cxn ang="0">
                <a:pos x="T0" y="T1"/>
              </a:cxn>
              <a:cxn ang="0">
                <a:pos x="T2" y="T3"/>
              </a:cxn>
              <a:cxn ang="0">
                <a:pos x="T4" y="T5"/>
              </a:cxn>
              <a:cxn ang="0">
                <a:pos x="T6" y="T7"/>
              </a:cxn>
              <a:cxn ang="0">
                <a:pos x="T8" y="T9"/>
              </a:cxn>
            </a:cxnLst>
            <a:rect l="0" t="0" r="r" b="b"/>
            <a:pathLst>
              <a:path w="574" h="3107">
                <a:moveTo>
                  <a:pt x="574" y="3012"/>
                </a:moveTo>
                <a:lnTo>
                  <a:pt x="574" y="3107"/>
                </a:lnTo>
                <a:lnTo>
                  <a:pt x="0" y="3107"/>
                </a:lnTo>
                <a:lnTo>
                  <a:pt x="0" y="0"/>
                </a:lnTo>
                <a:lnTo>
                  <a:pt x="96"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5930" name="AutoShape 90"/>
          <p:cNvSpPr>
            <a:spLocks noChangeArrowheads="1"/>
          </p:cNvSpPr>
          <p:nvPr/>
        </p:nvSpPr>
        <p:spPr bwMode="auto">
          <a:xfrm>
            <a:off x="1892300" y="81391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on .2s</a:t>
            </a:r>
          </a:p>
        </p:txBody>
      </p:sp>
      <p:sp>
        <p:nvSpPr>
          <p:cNvPr id="35931" name="Line 91"/>
          <p:cNvSpPr>
            <a:spLocks noChangeShapeType="1"/>
          </p:cNvSpPr>
          <p:nvPr/>
        </p:nvSpPr>
        <p:spPr bwMode="auto">
          <a:xfrm>
            <a:off x="3336925" y="82915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ChangeArrowheads="1"/>
          </p:cNvSpPr>
          <p:nvPr/>
        </p:nvSpPr>
        <p:spPr bwMode="auto">
          <a:xfrm>
            <a:off x="3048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5.43  Flowchart</a:t>
            </a:r>
          </a:p>
        </p:txBody>
      </p:sp>
      <p:sp>
        <p:nvSpPr>
          <p:cNvPr id="22549" name="AutoShape 21"/>
          <p:cNvSpPr>
            <a:spLocks noChangeArrowheads="1"/>
          </p:cNvSpPr>
          <p:nvPr/>
        </p:nvSpPr>
        <p:spPr bwMode="auto">
          <a:xfrm>
            <a:off x="849313" y="2947988"/>
            <a:ext cx="274637" cy="409575"/>
          </a:xfrm>
          <a:prstGeom prst="roundRect">
            <a:avLst>
              <a:gd name="adj" fmla="val 16667"/>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50" name="AutoShape 22"/>
          <p:cNvSpPr>
            <a:spLocks noChangeArrowheads="1"/>
          </p:cNvSpPr>
          <p:nvPr/>
        </p:nvSpPr>
        <p:spPr bwMode="auto">
          <a:xfrm>
            <a:off x="850900" y="1111250"/>
            <a:ext cx="269875" cy="27146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a:t>
            </a:r>
          </a:p>
        </p:txBody>
      </p:sp>
      <p:sp>
        <p:nvSpPr>
          <p:cNvPr id="22551" name="Line 23"/>
          <p:cNvSpPr>
            <a:spLocks noChangeShapeType="1"/>
          </p:cNvSpPr>
          <p:nvPr/>
        </p:nvSpPr>
        <p:spPr bwMode="auto">
          <a:xfrm>
            <a:off x="992188" y="1382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52" name="AutoShape 24"/>
          <p:cNvSpPr>
            <a:spLocks noChangeArrowheads="1"/>
          </p:cNvSpPr>
          <p:nvPr/>
        </p:nvSpPr>
        <p:spPr bwMode="auto">
          <a:xfrm>
            <a:off x="271463" y="16113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22553" name="Line 25"/>
          <p:cNvSpPr>
            <a:spLocks noChangeShapeType="1"/>
          </p:cNvSpPr>
          <p:nvPr/>
        </p:nvSpPr>
        <p:spPr bwMode="auto">
          <a:xfrm>
            <a:off x="992188" y="19161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54" name="AutoShape 26"/>
          <p:cNvSpPr>
            <a:spLocks noChangeArrowheads="1"/>
          </p:cNvSpPr>
          <p:nvPr/>
        </p:nvSpPr>
        <p:spPr bwMode="auto">
          <a:xfrm>
            <a:off x="271463" y="592613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22555" name="Line 27"/>
          <p:cNvSpPr>
            <a:spLocks noChangeShapeType="1"/>
          </p:cNvSpPr>
          <p:nvPr/>
        </p:nvSpPr>
        <p:spPr bwMode="auto">
          <a:xfrm>
            <a:off x="995363" y="51800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56" name="Line 28"/>
          <p:cNvSpPr>
            <a:spLocks noChangeShapeType="1"/>
          </p:cNvSpPr>
          <p:nvPr/>
        </p:nvSpPr>
        <p:spPr bwMode="auto">
          <a:xfrm>
            <a:off x="995363" y="65357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57" name="AutoShape 29"/>
          <p:cNvSpPr>
            <a:spLocks noChangeArrowheads="1"/>
          </p:cNvSpPr>
          <p:nvPr/>
        </p:nvSpPr>
        <p:spPr bwMode="auto">
          <a:xfrm>
            <a:off x="269875" y="54149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22558" name="Line 30"/>
          <p:cNvSpPr>
            <a:spLocks noChangeShapeType="1"/>
          </p:cNvSpPr>
          <p:nvPr/>
        </p:nvSpPr>
        <p:spPr bwMode="auto">
          <a:xfrm>
            <a:off x="998538" y="57165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59" name="AutoShape 31"/>
          <p:cNvSpPr>
            <a:spLocks noChangeArrowheads="1"/>
          </p:cNvSpPr>
          <p:nvPr/>
        </p:nvSpPr>
        <p:spPr bwMode="auto">
          <a:xfrm>
            <a:off x="1947863" y="577215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22560" name="Line 32"/>
          <p:cNvSpPr>
            <a:spLocks noChangeShapeType="1"/>
          </p:cNvSpPr>
          <p:nvPr/>
        </p:nvSpPr>
        <p:spPr bwMode="auto">
          <a:xfrm>
            <a:off x="1719263" y="6230938"/>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61" name="Text Box 33"/>
          <p:cNvSpPr txBox="1">
            <a:spLocks noChangeArrowheads="1"/>
          </p:cNvSpPr>
          <p:nvPr/>
        </p:nvSpPr>
        <p:spPr bwMode="auto">
          <a:xfrm>
            <a:off x="1076325" y="648176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22562" name="Text Box 34"/>
          <p:cNvSpPr txBox="1">
            <a:spLocks noChangeArrowheads="1"/>
          </p:cNvSpPr>
          <p:nvPr/>
        </p:nvSpPr>
        <p:spPr bwMode="auto">
          <a:xfrm>
            <a:off x="1531938" y="5873750"/>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22563" name="AutoShape 35"/>
          <p:cNvSpPr>
            <a:spLocks noChangeArrowheads="1"/>
          </p:cNvSpPr>
          <p:nvPr/>
        </p:nvSpPr>
        <p:spPr bwMode="auto">
          <a:xfrm>
            <a:off x="258763" y="6773863"/>
            <a:ext cx="1803400" cy="530225"/>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Send SW analog </a:t>
            </a:r>
          </a:p>
          <a:p>
            <a:pPr algn="ctr"/>
            <a:r>
              <a:rPr lang="en-US" b="0"/>
              <a:t>value to reg.</a:t>
            </a:r>
          </a:p>
        </p:txBody>
      </p:sp>
      <p:sp>
        <p:nvSpPr>
          <p:cNvPr id="22564" name="Line 36"/>
          <p:cNvSpPr>
            <a:spLocks noChangeShapeType="1"/>
          </p:cNvSpPr>
          <p:nvPr/>
        </p:nvSpPr>
        <p:spPr bwMode="auto">
          <a:xfrm>
            <a:off x="987425" y="73025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65" name="AutoShape 37"/>
          <p:cNvSpPr>
            <a:spLocks noChangeArrowheads="1"/>
          </p:cNvSpPr>
          <p:nvPr/>
        </p:nvSpPr>
        <p:spPr bwMode="auto">
          <a:xfrm>
            <a:off x="258763" y="7531100"/>
            <a:ext cx="2184400" cy="531813"/>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Turn on SPK based on SW</a:t>
            </a:r>
          </a:p>
          <a:p>
            <a:pPr algn="ctr"/>
            <a:r>
              <a:rPr lang="en-US" b="0"/>
              <a:t>val. from .01 – 10Hz</a:t>
            </a:r>
          </a:p>
        </p:txBody>
      </p:sp>
      <p:sp>
        <p:nvSpPr>
          <p:cNvPr id="22566" name="AutoShape 38"/>
          <p:cNvSpPr>
            <a:spLocks noChangeArrowheads="1"/>
          </p:cNvSpPr>
          <p:nvPr/>
        </p:nvSpPr>
        <p:spPr bwMode="auto">
          <a:xfrm>
            <a:off x="276225" y="48752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22567" name="AutoShape 39"/>
          <p:cNvSpPr>
            <a:spLocks noChangeArrowheads="1"/>
          </p:cNvSpPr>
          <p:nvPr/>
        </p:nvSpPr>
        <p:spPr bwMode="auto">
          <a:xfrm>
            <a:off x="273050" y="82724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&gt; 1s?</a:t>
            </a:r>
          </a:p>
        </p:txBody>
      </p:sp>
      <p:sp>
        <p:nvSpPr>
          <p:cNvPr id="22568" name="Line 40"/>
          <p:cNvSpPr>
            <a:spLocks noChangeShapeType="1"/>
          </p:cNvSpPr>
          <p:nvPr/>
        </p:nvSpPr>
        <p:spPr bwMode="auto">
          <a:xfrm>
            <a:off x="1000125" y="80629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69" name="Freeform 41"/>
          <p:cNvSpPr>
            <a:spLocks/>
          </p:cNvSpPr>
          <p:nvPr/>
        </p:nvSpPr>
        <p:spPr bwMode="auto">
          <a:xfrm>
            <a:off x="130175" y="5002213"/>
            <a:ext cx="849313" cy="4000500"/>
          </a:xfrm>
          <a:custGeom>
            <a:avLst/>
            <a:gdLst>
              <a:gd name="T0" fmla="*/ 535 w 535"/>
              <a:gd name="T1" fmla="*/ 2448 h 2520"/>
              <a:gd name="T2" fmla="*/ 535 w 535"/>
              <a:gd name="T3" fmla="*/ 2520 h 2520"/>
              <a:gd name="T4" fmla="*/ 0 w 535"/>
              <a:gd name="T5" fmla="*/ 2520 h 2520"/>
              <a:gd name="T6" fmla="*/ 0 w 535"/>
              <a:gd name="T7" fmla="*/ 0 h 2520"/>
              <a:gd name="T8" fmla="*/ 103 w 535"/>
              <a:gd name="T9" fmla="*/ 0 h 2520"/>
            </a:gdLst>
            <a:ahLst/>
            <a:cxnLst>
              <a:cxn ang="0">
                <a:pos x="T0" y="T1"/>
              </a:cxn>
              <a:cxn ang="0">
                <a:pos x="T2" y="T3"/>
              </a:cxn>
              <a:cxn ang="0">
                <a:pos x="T4" y="T5"/>
              </a:cxn>
              <a:cxn ang="0">
                <a:pos x="T6" y="T7"/>
              </a:cxn>
              <a:cxn ang="0">
                <a:pos x="T8" y="T9"/>
              </a:cxn>
            </a:cxnLst>
            <a:rect l="0" t="0" r="r" b="b"/>
            <a:pathLst>
              <a:path w="535" h="2520">
                <a:moveTo>
                  <a:pt x="535" y="2448"/>
                </a:moveTo>
                <a:lnTo>
                  <a:pt x="535" y="2520"/>
                </a:lnTo>
                <a:lnTo>
                  <a:pt x="0" y="2520"/>
                </a:lnTo>
                <a:lnTo>
                  <a:pt x="0" y="0"/>
                </a:lnTo>
                <a:lnTo>
                  <a:pt x="103"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70" name="AutoShape 42"/>
          <p:cNvSpPr>
            <a:spLocks noChangeArrowheads="1"/>
          </p:cNvSpPr>
          <p:nvPr/>
        </p:nvSpPr>
        <p:spPr bwMode="auto">
          <a:xfrm>
            <a:off x="271463" y="21447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bit0 VSMS</a:t>
            </a:r>
          </a:p>
        </p:txBody>
      </p:sp>
      <p:sp>
        <p:nvSpPr>
          <p:cNvPr id="22571" name="Line 43"/>
          <p:cNvSpPr>
            <a:spLocks noChangeShapeType="1"/>
          </p:cNvSpPr>
          <p:nvPr/>
        </p:nvSpPr>
        <p:spPr bwMode="auto">
          <a:xfrm>
            <a:off x="995363" y="3338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72" name="AutoShape 44"/>
          <p:cNvSpPr>
            <a:spLocks noChangeArrowheads="1"/>
          </p:cNvSpPr>
          <p:nvPr/>
        </p:nvSpPr>
        <p:spPr bwMode="auto">
          <a:xfrm>
            <a:off x="1947863" y="19923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VSMS0</a:t>
            </a:r>
          </a:p>
        </p:txBody>
      </p:sp>
      <p:sp>
        <p:nvSpPr>
          <p:cNvPr id="22573" name="Line 45"/>
          <p:cNvSpPr>
            <a:spLocks noChangeShapeType="1"/>
          </p:cNvSpPr>
          <p:nvPr/>
        </p:nvSpPr>
        <p:spPr bwMode="auto">
          <a:xfrm>
            <a:off x="1719263" y="2451100"/>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74" name="AutoShape 46"/>
          <p:cNvSpPr>
            <a:spLocks noChangeArrowheads="1"/>
          </p:cNvSpPr>
          <p:nvPr/>
        </p:nvSpPr>
        <p:spPr bwMode="auto">
          <a:xfrm>
            <a:off x="257175" y="355758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bit5 VSMS</a:t>
            </a:r>
          </a:p>
        </p:txBody>
      </p:sp>
      <p:sp>
        <p:nvSpPr>
          <p:cNvPr id="22575" name="Line 47"/>
          <p:cNvSpPr>
            <a:spLocks noChangeShapeType="1"/>
          </p:cNvSpPr>
          <p:nvPr/>
        </p:nvSpPr>
        <p:spPr bwMode="auto">
          <a:xfrm>
            <a:off x="981075" y="41671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76" name="AutoShape 48"/>
          <p:cNvSpPr>
            <a:spLocks noChangeArrowheads="1"/>
          </p:cNvSpPr>
          <p:nvPr/>
        </p:nvSpPr>
        <p:spPr bwMode="auto">
          <a:xfrm>
            <a:off x="1933575" y="340518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VSMS5</a:t>
            </a:r>
          </a:p>
        </p:txBody>
      </p:sp>
      <p:sp>
        <p:nvSpPr>
          <p:cNvPr id="22577" name="Line 49"/>
          <p:cNvSpPr>
            <a:spLocks noChangeShapeType="1"/>
          </p:cNvSpPr>
          <p:nvPr/>
        </p:nvSpPr>
        <p:spPr bwMode="auto">
          <a:xfrm>
            <a:off x="1704975" y="386556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78" name="Oval 50"/>
          <p:cNvSpPr>
            <a:spLocks noChangeArrowheads="1"/>
          </p:cNvSpPr>
          <p:nvPr/>
        </p:nvSpPr>
        <p:spPr bwMode="auto">
          <a:xfrm>
            <a:off x="955675" y="2957513"/>
            <a:ext cx="76200" cy="762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79" name="Oval 51"/>
          <p:cNvSpPr>
            <a:spLocks noChangeArrowheads="1"/>
          </p:cNvSpPr>
          <p:nvPr/>
        </p:nvSpPr>
        <p:spPr bwMode="auto">
          <a:xfrm>
            <a:off x="955675" y="3109913"/>
            <a:ext cx="76200" cy="762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80" name="Oval 52"/>
          <p:cNvSpPr>
            <a:spLocks noChangeArrowheads="1"/>
          </p:cNvSpPr>
          <p:nvPr/>
        </p:nvSpPr>
        <p:spPr bwMode="auto">
          <a:xfrm>
            <a:off x="955675" y="3262313"/>
            <a:ext cx="76200" cy="76200"/>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81" name="Line 53"/>
          <p:cNvSpPr>
            <a:spLocks noChangeShapeType="1"/>
          </p:cNvSpPr>
          <p:nvPr/>
        </p:nvSpPr>
        <p:spPr bwMode="auto">
          <a:xfrm>
            <a:off x="998538" y="46751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82" name="AutoShape 54"/>
          <p:cNvSpPr>
            <a:spLocks noChangeArrowheads="1"/>
          </p:cNvSpPr>
          <p:nvPr/>
        </p:nvSpPr>
        <p:spPr bwMode="auto">
          <a:xfrm>
            <a:off x="279400" y="437038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VSMS0 bit</a:t>
            </a:r>
          </a:p>
        </p:txBody>
      </p:sp>
      <p:sp>
        <p:nvSpPr>
          <p:cNvPr id="22583" name="Line 55"/>
          <p:cNvSpPr>
            <a:spLocks noChangeShapeType="1"/>
          </p:cNvSpPr>
          <p:nvPr/>
        </p:nvSpPr>
        <p:spPr bwMode="auto">
          <a:xfrm>
            <a:off x="984250" y="27495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84" name="AutoShape 56"/>
          <p:cNvSpPr>
            <a:spLocks noChangeArrowheads="1"/>
          </p:cNvSpPr>
          <p:nvPr/>
        </p:nvSpPr>
        <p:spPr bwMode="auto">
          <a:xfrm>
            <a:off x="3581400" y="81264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VSMS1</a:t>
            </a:r>
          </a:p>
        </p:txBody>
      </p:sp>
      <p:sp>
        <p:nvSpPr>
          <p:cNvPr id="22585" name="Line 57"/>
          <p:cNvSpPr>
            <a:spLocks noChangeShapeType="1"/>
          </p:cNvSpPr>
          <p:nvPr/>
        </p:nvSpPr>
        <p:spPr bwMode="auto">
          <a:xfrm>
            <a:off x="1698625" y="8585200"/>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86" name="AutoShape 58"/>
          <p:cNvSpPr>
            <a:spLocks noChangeArrowheads="1"/>
          </p:cNvSpPr>
          <p:nvPr/>
        </p:nvSpPr>
        <p:spPr bwMode="auto">
          <a:xfrm>
            <a:off x="76200" y="2978150"/>
            <a:ext cx="696913" cy="30321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VSMS0</a:t>
            </a:r>
          </a:p>
        </p:txBody>
      </p:sp>
      <p:sp>
        <p:nvSpPr>
          <p:cNvPr id="22587" name="Freeform 59"/>
          <p:cNvSpPr>
            <a:spLocks/>
          </p:cNvSpPr>
          <p:nvPr/>
        </p:nvSpPr>
        <p:spPr bwMode="auto">
          <a:xfrm>
            <a:off x="130175" y="3265488"/>
            <a:ext cx="865188" cy="930275"/>
          </a:xfrm>
          <a:custGeom>
            <a:avLst/>
            <a:gdLst>
              <a:gd name="T0" fmla="*/ 185 w 545"/>
              <a:gd name="T1" fmla="*/ 0 h 586"/>
              <a:gd name="T2" fmla="*/ 185 w 545"/>
              <a:gd name="T3" fmla="*/ 144 h 586"/>
              <a:gd name="T4" fmla="*/ 0 w 545"/>
              <a:gd name="T5" fmla="*/ 144 h 586"/>
              <a:gd name="T6" fmla="*/ 0 w 545"/>
              <a:gd name="T7" fmla="*/ 586 h 586"/>
              <a:gd name="T8" fmla="*/ 545 w 545"/>
              <a:gd name="T9" fmla="*/ 586 h 586"/>
            </a:gdLst>
            <a:ahLst/>
            <a:cxnLst>
              <a:cxn ang="0">
                <a:pos x="T0" y="T1"/>
              </a:cxn>
              <a:cxn ang="0">
                <a:pos x="T2" y="T3"/>
              </a:cxn>
              <a:cxn ang="0">
                <a:pos x="T4" y="T5"/>
              </a:cxn>
              <a:cxn ang="0">
                <a:pos x="T6" y="T7"/>
              </a:cxn>
              <a:cxn ang="0">
                <a:pos x="T8" y="T9"/>
              </a:cxn>
            </a:cxnLst>
            <a:rect l="0" t="0" r="r" b="b"/>
            <a:pathLst>
              <a:path w="545" h="586">
                <a:moveTo>
                  <a:pt x="185" y="0"/>
                </a:moveTo>
                <a:lnTo>
                  <a:pt x="185" y="144"/>
                </a:lnTo>
                <a:lnTo>
                  <a:pt x="0" y="144"/>
                </a:lnTo>
                <a:lnTo>
                  <a:pt x="0" y="586"/>
                </a:lnTo>
                <a:lnTo>
                  <a:pt x="545" y="586"/>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88" name="AutoShape 60"/>
          <p:cNvSpPr>
            <a:spLocks noChangeArrowheads="1"/>
          </p:cNvSpPr>
          <p:nvPr/>
        </p:nvSpPr>
        <p:spPr bwMode="auto">
          <a:xfrm>
            <a:off x="3267075" y="319405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22589" name="Line 61"/>
          <p:cNvSpPr>
            <a:spLocks noChangeShapeType="1"/>
          </p:cNvSpPr>
          <p:nvPr/>
        </p:nvSpPr>
        <p:spPr bwMode="auto">
          <a:xfrm>
            <a:off x="3990975" y="24463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90" name="Line 62"/>
          <p:cNvSpPr>
            <a:spLocks noChangeShapeType="1"/>
          </p:cNvSpPr>
          <p:nvPr/>
        </p:nvSpPr>
        <p:spPr bwMode="auto">
          <a:xfrm>
            <a:off x="3990975" y="38036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91" name="AutoShape 63"/>
          <p:cNvSpPr>
            <a:spLocks noChangeArrowheads="1"/>
          </p:cNvSpPr>
          <p:nvPr/>
        </p:nvSpPr>
        <p:spPr bwMode="auto">
          <a:xfrm>
            <a:off x="3265488" y="26844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22592" name="Line 64"/>
          <p:cNvSpPr>
            <a:spLocks noChangeShapeType="1"/>
          </p:cNvSpPr>
          <p:nvPr/>
        </p:nvSpPr>
        <p:spPr bwMode="auto">
          <a:xfrm>
            <a:off x="3994150" y="29845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93" name="AutoShape 65"/>
          <p:cNvSpPr>
            <a:spLocks noChangeArrowheads="1"/>
          </p:cNvSpPr>
          <p:nvPr/>
        </p:nvSpPr>
        <p:spPr bwMode="auto">
          <a:xfrm>
            <a:off x="4943475" y="304006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22594" name="Line 66"/>
          <p:cNvSpPr>
            <a:spLocks noChangeShapeType="1"/>
          </p:cNvSpPr>
          <p:nvPr/>
        </p:nvSpPr>
        <p:spPr bwMode="auto">
          <a:xfrm>
            <a:off x="4714875" y="3498850"/>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95" name="Text Box 67"/>
          <p:cNvSpPr txBox="1">
            <a:spLocks noChangeArrowheads="1"/>
          </p:cNvSpPr>
          <p:nvPr/>
        </p:nvSpPr>
        <p:spPr bwMode="auto">
          <a:xfrm>
            <a:off x="4071938" y="375126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22596" name="Text Box 68"/>
          <p:cNvSpPr txBox="1">
            <a:spLocks noChangeArrowheads="1"/>
          </p:cNvSpPr>
          <p:nvPr/>
        </p:nvSpPr>
        <p:spPr bwMode="auto">
          <a:xfrm>
            <a:off x="4527550" y="314166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22597" name="AutoShape 69"/>
          <p:cNvSpPr>
            <a:spLocks noChangeArrowheads="1"/>
          </p:cNvSpPr>
          <p:nvPr/>
        </p:nvSpPr>
        <p:spPr bwMode="auto">
          <a:xfrm>
            <a:off x="3254375" y="4043363"/>
            <a:ext cx="1803400" cy="528637"/>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Send SW analog </a:t>
            </a:r>
          </a:p>
          <a:p>
            <a:pPr algn="ctr"/>
            <a:r>
              <a:rPr lang="en-US" b="0"/>
              <a:t>value to reg.</a:t>
            </a:r>
          </a:p>
        </p:txBody>
      </p:sp>
      <p:sp>
        <p:nvSpPr>
          <p:cNvPr id="22598" name="Line 70"/>
          <p:cNvSpPr>
            <a:spLocks noChangeShapeType="1"/>
          </p:cNvSpPr>
          <p:nvPr/>
        </p:nvSpPr>
        <p:spPr bwMode="auto">
          <a:xfrm>
            <a:off x="3983038" y="45704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599" name="AutoShape 71"/>
          <p:cNvSpPr>
            <a:spLocks noChangeArrowheads="1"/>
          </p:cNvSpPr>
          <p:nvPr/>
        </p:nvSpPr>
        <p:spPr bwMode="auto">
          <a:xfrm>
            <a:off x="3254375" y="4799013"/>
            <a:ext cx="2224088"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Turn on SPK based on SW</a:t>
            </a:r>
          </a:p>
          <a:p>
            <a:pPr algn="ctr"/>
            <a:r>
              <a:rPr lang="en-US" b="0"/>
              <a:t>val. from 10Hz – 1KHz</a:t>
            </a:r>
          </a:p>
        </p:txBody>
      </p:sp>
      <p:sp>
        <p:nvSpPr>
          <p:cNvPr id="22600" name="AutoShape 72"/>
          <p:cNvSpPr>
            <a:spLocks noChangeArrowheads="1"/>
          </p:cNvSpPr>
          <p:nvPr/>
        </p:nvSpPr>
        <p:spPr bwMode="auto">
          <a:xfrm>
            <a:off x="3271838" y="21415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22601" name="AutoShape 73"/>
          <p:cNvSpPr>
            <a:spLocks noChangeArrowheads="1"/>
          </p:cNvSpPr>
          <p:nvPr/>
        </p:nvSpPr>
        <p:spPr bwMode="auto">
          <a:xfrm>
            <a:off x="3268663" y="55419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&gt; 1s?</a:t>
            </a:r>
          </a:p>
        </p:txBody>
      </p:sp>
      <p:sp>
        <p:nvSpPr>
          <p:cNvPr id="22602" name="Line 74"/>
          <p:cNvSpPr>
            <a:spLocks noChangeShapeType="1"/>
          </p:cNvSpPr>
          <p:nvPr/>
        </p:nvSpPr>
        <p:spPr bwMode="auto">
          <a:xfrm>
            <a:off x="3995738" y="53324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03" name="Freeform 75"/>
          <p:cNvSpPr>
            <a:spLocks/>
          </p:cNvSpPr>
          <p:nvPr/>
        </p:nvSpPr>
        <p:spPr bwMode="auto">
          <a:xfrm>
            <a:off x="3125788" y="2271713"/>
            <a:ext cx="849312" cy="4000500"/>
          </a:xfrm>
          <a:custGeom>
            <a:avLst/>
            <a:gdLst>
              <a:gd name="T0" fmla="*/ 535 w 535"/>
              <a:gd name="T1" fmla="*/ 2448 h 2520"/>
              <a:gd name="T2" fmla="*/ 535 w 535"/>
              <a:gd name="T3" fmla="*/ 2520 h 2520"/>
              <a:gd name="T4" fmla="*/ 0 w 535"/>
              <a:gd name="T5" fmla="*/ 2520 h 2520"/>
              <a:gd name="T6" fmla="*/ 0 w 535"/>
              <a:gd name="T7" fmla="*/ 0 h 2520"/>
              <a:gd name="T8" fmla="*/ 103 w 535"/>
              <a:gd name="T9" fmla="*/ 0 h 2520"/>
            </a:gdLst>
            <a:ahLst/>
            <a:cxnLst>
              <a:cxn ang="0">
                <a:pos x="T0" y="T1"/>
              </a:cxn>
              <a:cxn ang="0">
                <a:pos x="T2" y="T3"/>
              </a:cxn>
              <a:cxn ang="0">
                <a:pos x="T4" y="T5"/>
              </a:cxn>
              <a:cxn ang="0">
                <a:pos x="T6" y="T7"/>
              </a:cxn>
              <a:cxn ang="0">
                <a:pos x="T8" y="T9"/>
              </a:cxn>
            </a:cxnLst>
            <a:rect l="0" t="0" r="r" b="b"/>
            <a:pathLst>
              <a:path w="535" h="2520">
                <a:moveTo>
                  <a:pt x="535" y="2448"/>
                </a:moveTo>
                <a:lnTo>
                  <a:pt x="535" y="2520"/>
                </a:lnTo>
                <a:lnTo>
                  <a:pt x="0" y="2520"/>
                </a:lnTo>
                <a:lnTo>
                  <a:pt x="0" y="0"/>
                </a:lnTo>
                <a:lnTo>
                  <a:pt x="103"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04" name="Line 76"/>
          <p:cNvSpPr>
            <a:spLocks noChangeShapeType="1"/>
          </p:cNvSpPr>
          <p:nvPr/>
        </p:nvSpPr>
        <p:spPr bwMode="auto">
          <a:xfrm>
            <a:off x="3976688" y="14351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05" name="Line 77"/>
          <p:cNvSpPr>
            <a:spLocks noChangeShapeType="1"/>
          </p:cNvSpPr>
          <p:nvPr/>
        </p:nvSpPr>
        <p:spPr bwMode="auto">
          <a:xfrm>
            <a:off x="3994150" y="19431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06" name="AutoShape 78"/>
          <p:cNvSpPr>
            <a:spLocks noChangeArrowheads="1"/>
          </p:cNvSpPr>
          <p:nvPr/>
        </p:nvSpPr>
        <p:spPr bwMode="auto">
          <a:xfrm>
            <a:off x="3275013" y="163830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VSMS1 bit</a:t>
            </a:r>
          </a:p>
        </p:txBody>
      </p:sp>
      <p:sp>
        <p:nvSpPr>
          <p:cNvPr id="22607" name="AutoShape 79"/>
          <p:cNvSpPr>
            <a:spLocks noChangeArrowheads="1"/>
          </p:cNvSpPr>
          <p:nvPr/>
        </p:nvSpPr>
        <p:spPr bwMode="auto">
          <a:xfrm>
            <a:off x="5127625" y="636746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VSMS2</a:t>
            </a:r>
          </a:p>
        </p:txBody>
      </p:sp>
      <p:sp>
        <p:nvSpPr>
          <p:cNvPr id="22608" name="Line 80"/>
          <p:cNvSpPr>
            <a:spLocks noChangeShapeType="1"/>
          </p:cNvSpPr>
          <p:nvPr/>
        </p:nvSpPr>
        <p:spPr bwMode="auto">
          <a:xfrm>
            <a:off x="4694238" y="585311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09" name="AutoShape 81"/>
          <p:cNvSpPr>
            <a:spLocks noChangeArrowheads="1"/>
          </p:cNvSpPr>
          <p:nvPr/>
        </p:nvSpPr>
        <p:spPr bwMode="auto">
          <a:xfrm>
            <a:off x="3624263" y="1157288"/>
            <a:ext cx="696912" cy="303212"/>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VSMS1</a:t>
            </a:r>
          </a:p>
        </p:txBody>
      </p:sp>
      <p:sp>
        <p:nvSpPr>
          <p:cNvPr id="22610" name="AutoShape 82"/>
          <p:cNvSpPr>
            <a:spLocks noChangeArrowheads="1"/>
          </p:cNvSpPr>
          <p:nvPr/>
        </p:nvSpPr>
        <p:spPr bwMode="auto">
          <a:xfrm>
            <a:off x="1939925" y="84439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on .2s</a:t>
            </a:r>
          </a:p>
        </p:txBody>
      </p:sp>
      <p:sp>
        <p:nvSpPr>
          <p:cNvPr id="22611" name="Line 83"/>
          <p:cNvSpPr>
            <a:spLocks noChangeShapeType="1"/>
          </p:cNvSpPr>
          <p:nvPr/>
        </p:nvSpPr>
        <p:spPr bwMode="auto">
          <a:xfrm>
            <a:off x="3384550" y="85963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2612" name="AutoShape 84"/>
          <p:cNvSpPr>
            <a:spLocks noChangeArrowheads="1"/>
          </p:cNvSpPr>
          <p:nvPr/>
        </p:nvSpPr>
        <p:spPr bwMode="auto">
          <a:xfrm>
            <a:off x="4899025" y="57102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on .2s</a:t>
            </a:r>
          </a:p>
        </p:txBody>
      </p:sp>
      <p:sp>
        <p:nvSpPr>
          <p:cNvPr id="22613" name="Freeform 85"/>
          <p:cNvSpPr>
            <a:spLocks/>
          </p:cNvSpPr>
          <p:nvPr/>
        </p:nvSpPr>
        <p:spPr bwMode="auto">
          <a:xfrm>
            <a:off x="5597525" y="5846763"/>
            <a:ext cx="911225" cy="530225"/>
          </a:xfrm>
          <a:custGeom>
            <a:avLst/>
            <a:gdLst>
              <a:gd name="T0" fmla="*/ 478 w 574"/>
              <a:gd name="T1" fmla="*/ 0 h 334"/>
              <a:gd name="T2" fmla="*/ 574 w 574"/>
              <a:gd name="T3" fmla="*/ 0 h 334"/>
              <a:gd name="T4" fmla="*/ 574 w 574"/>
              <a:gd name="T5" fmla="*/ 239 h 334"/>
              <a:gd name="T6" fmla="*/ 0 w 574"/>
              <a:gd name="T7" fmla="*/ 239 h 334"/>
              <a:gd name="T8" fmla="*/ 0 w 574"/>
              <a:gd name="T9" fmla="*/ 334 h 334"/>
            </a:gdLst>
            <a:ahLst/>
            <a:cxnLst>
              <a:cxn ang="0">
                <a:pos x="T0" y="T1"/>
              </a:cxn>
              <a:cxn ang="0">
                <a:pos x="T2" y="T3"/>
              </a:cxn>
              <a:cxn ang="0">
                <a:pos x="T4" y="T5"/>
              </a:cxn>
              <a:cxn ang="0">
                <a:pos x="T6" y="T7"/>
              </a:cxn>
              <a:cxn ang="0">
                <a:pos x="T8" y="T9"/>
              </a:cxn>
            </a:cxnLst>
            <a:rect l="0" t="0" r="r" b="b"/>
            <a:pathLst>
              <a:path w="574" h="334">
                <a:moveTo>
                  <a:pt x="478" y="0"/>
                </a:moveTo>
                <a:lnTo>
                  <a:pt x="574" y="0"/>
                </a:lnTo>
                <a:lnTo>
                  <a:pt x="574" y="239"/>
                </a:lnTo>
                <a:lnTo>
                  <a:pt x="0" y="239"/>
                </a:lnTo>
                <a:lnTo>
                  <a:pt x="0" y="334"/>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p:cNvSpPr>
            <a:spLocks noChangeArrowheads="1"/>
          </p:cNvSpPr>
          <p:nvPr/>
        </p:nvSpPr>
        <p:spPr bwMode="auto">
          <a:xfrm>
            <a:off x="3048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5.43  Flowchart</a:t>
            </a:r>
          </a:p>
        </p:txBody>
      </p:sp>
      <p:sp>
        <p:nvSpPr>
          <p:cNvPr id="36906" name="AutoShape 42"/>
          <p:cNvSpPr>
            <a:spLocks noChangeArrowheads="1"/>
          </p:cNvSpPr>
          <p:nvPr/>
        </p:nvSpPr>
        <p:spPr bwMode="auto">
          <a:xfrm>
            <a:off x="230188" y="41068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36907" name="Line 43"/>
          <p:cNvSpPr>
            <a:spLocks noChangeShapeType="1"/>
          </p:cNvSpPr>
          <p:nvPr/>
        </p:nvSpPr>
        <p:spPr bwMode="auto">
          <a:xfrm>
            <a:off x="954088" y="33575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08" name="Line 44"/>
          <p:cNvSpPr>
            <a:spLocks noChangeShapeType="1"/>
          </p:cNvSpPr>
          <p:nvPr/>
        </p:nvSpPr>
        <p:spPr bwMode="auto">
          <a:xfrm>
            <a:off x="954088" y="47164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09" name="AutoShape 45"/>
          <p:cNvSpPr>
            <a:spLocks noChangeArrowheads="1"/>
          </p:cNvSpPr>
          <p:nvPr/>
        </p:nvSpPr>
        <p:spPr bwMode="auto">
          <a:xfrm>
            <a:off x="228600" y="359410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36910" name="Line 46"/>
          <p:cNvSpPr>
            <a:spLocks noChangeShapeType="1"/>
          </p:cNvSpPr>
          <p:nvPr/>
        </p:nvSpPr>
        <p:spPr bwMode="auto">
          <a:xfrm>
            <a:off x="957263" y="38973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11" name="AutoShape 47"/>
          <p:cNvSpPr>
            <a:spLocks noChangeArrowheads="1"/>
          </p:cNvSpPr>
          <p:nvPr/>
        </p:nvSpPr>
        <p:spPr bwMode="auto">
          <a:xfrm>
            <a:off x="1906588" y="395128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36912" name="Line 48"/>
          <p:cNvSpPr>
            <a:spLocks noChangeShapeType="1"/>
          </p:cNvSpPr>
          <p:nvPr/>
        </p:nvSpPr>
        <p:spPr bwMode="auto">
          <a:xfrm>
            <a:off x="1677988" y="441166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13" name="Text Box 49"/>
          <p:cNvSpPr txBox="1">
            <a:spLocks noChangeArrowheads="1"/>
          </p:cNvSpPr>
          <p:nvPr/>
        </p:nvSpPr>
        <p:spPr bwMode="auto">
          <a:xfrm>
            <a:off x="1035050" y="4660900"/>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6914" name="Text Box 50"/>
          <p:cNvSpPr txBox="1">
            <a:spLocks noChangeArrowheads="1"/>
          </p:cNvSpPr>
          <p:nvPr/>
        </p:nvSpPr>
        <p:spPr bwMode="auto">
          <a:xfrm>
            <a:off x="1490663" y="4052888"/>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6915" name="AutoShape 51"/>
          <p:cNvSpPr>
            <a:spLocks noChangeArrowheads="1"/>
          </p:cNvSpPr>
          <p:nvPr/>
        </p:nvSpPr>
        <p:spPr bwMode="auto">
          <a:xfrm>
            <a:off x="217488" y="4953000"/>
            <a:ext cx="1803400" cy="531813"/>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Send SW analog </a:t>
            </a:r>
          </a:p>
          <a:p>
            <a:pPr algn="ctr"/>
            <a:r>
              <a:rPr lang="en-US" b="0"/>
              <a:t>value to reg.</a:t>
            </a:r>
          </a:p>
        </p:txBody>
      </p:sp>
      <p:sp>
        <p:nvSpPr>
          <p:cNvPr id="36916" name="Line 52"/>
          <p:cNvSpPr>
            <a:spLocks noChangeShapeType="1"/>
          </p:cNvSpPr>
          <p:nvPr/>
        </p:nvSpPr>
        <p:spPr bwMode="auto">
          <a:xfrm>
            <a:off x="946150" y="54816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17" name="AutoShape 53"/>
          <p:cNvSpPr>
            <a:spLocks noChangeArrowheads="1"/>
          </p:cNvSpPr>
          <p:nvPr/>
        </p:nvSpPr>
        <p:spPr bwMode="auto">
          <a:xfrm>
            <a:off x="217488" y="5710238"/>
            <a:ext cx="2225675" cy="531812"/>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Turn on SPK based on SW</a:t>
            </a:r>
          </a:p>
          <a:p>
            <a:pPr algn="ctr"/>
            <a:r>
              <a:rPr lang="en-US" b="0"/>
              <a:t>val. from 1KHz – 64KHz</a:t>
            </a:r>
          </a:p>
        </p:txBody>
      </p:sp>
      <p:sp>
        <p:nvSpPr>
          <p:cNvPr id="36918" name="AutoShape 54"/>
          <p:cNvSpPr>
            <a:spLocks noChangeArrowheads="1"/>
          </p:cNvSpPr>
          <p:nvPr/>
        </p:nvSpPr>
        <p:spPr bwMode="auto">
          <a:xfrm>
            <a:off x="234950" y="30527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36919" name="AutoShape 55"/>
          <p:cNvSpPr>
            <a:spLocks noChangeArrowheads="1"/>
          </p:cNvSpPr>
          <p:nvPr/>
        </p:nvSpPr>
        <p:spPr bwMode="auto">
          <a:xfrm>
            <a:off x="231775" y="645160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&gt; 1s?</a:t>
            </a:r>
          </a:p>
        </p:txBody>
      </p:sp>
      <p:sp>
        <p:nvSpPr>
          <p:cNvPr id="36920" name="Line 56"/>
          <p:cNvSpPr>
            <a:spLocks noChangeShapeType="1"/>
          </p:cNvSpPr>
          <p:nvPr/>
        </p:nvSpPr>
        <p:spPr bwMode="auto">
          <a:xfrm>
            <a:off x="958850" y="62420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21" name="Freeform 57"/>
          <p:cNvSpPr>
            <a:spLocks/>
          </p:cNvSpPr>
          <p:nvPr/>
        </p:nvSpPr>
        <p:spPr bwMode="auto">
          <a:xfrm>
            <a:off x="104775" y="3181350"/>
            <a:ext cx="849313" cy="4017963"/>
          </a:xfrm>
          <a:custGeom>
            <a:avLst/>
            <a:gdLst>
              <a:gd name="T0" fmla="*/ 535 w 535"/>
              <a:gd name="T1" fmla="*/ 2448 h 2520"/>
              <a:gd name="T2" fmla="*/ 535 w 535"/>
              <a:gd name="T3" fmla="*/ 2520 h 2520"/>
              <a:gd name="T4" fmla="*/ 0 w 535"/>
              <a:gd name="T5" fmla="*/ 2520 h 2520"/>
              <a:gd name="T6" fmla="*/ 0 w 535"/>
              <a:gd name="T7" fmla="*/ 0 h 2520"/>
              <a:gd name="T8" fmla="*/ 103 w 535"/>
              <a:gd name="T9" fmla="*/ 0 h 2520"/>
            </a:gdLst>
            <a:ahLst/>
            <a:cxnLst>
              <a:cxn ang="0">
                <a:pos x="T0" y="T1"/>
              </a:cxn>
              <a:cxn ang="0">
                <a:pos x="T2" y="T3"/>
              </a:cxn>
              <a:cxn ang="0">
                <a:pos x="T4" y="T5"/>
              </a:cxn>
              <a:cxn ang="0">
                <a:pos x="T6" y="T7"/>
              </a:cxn>
              <a:cxn ang="0">
                <a:pos x="T8" y="T9"/>
              </a:cxn>
            </a:cxnLst>
            <a:rect l="0" t="0" r="r" b="b"/>
            <a:pathLst>
              <a:path w="535" h="2520">
                <a:moveTo>
                  <a:pt x="535" y="2448"/>
                </a:moveTo>
                <a:lnTo>
                  <a:pt x="535" y="2520"/>
                </a:lnTo>
                <a:lnTo>
                  <a:pt x="0" y="2520"/>
                </a:lnTo>
                <a:lnTo>
                  <a:pt x="0" y="0"/>
                </a:lnTo>
                <a:lnTo>
                  <a:pt x="103"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22" name="Line 58"/>
          <p:cNvSpPr>
            <a:spLocks noChangeShapeType="1"/>
          </p:cNvSpPr>
          <p:nvPr/>
        </p:nvSpPr>
        <p:spPr bwMode="auto">
          <a:xfrm>
            <a:off x="939800" y="23479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23" name="Line 59"/>
          <p:cNvSpPr>
            <a:spLocks noChangeShapeType="1"/>
          </p:cNvSpPr>
          <p:nvPr/>
        </p:nvSpPr>
        <p:spPr bwMode="auto">
          <a:xfrm>
            <a:off x="957263" y="28559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24" name="AutoShape 60"/>
          <p:cNvSpPr>
            <a:spLocks noChangeArrowheads="1"/>
          </p:cNvSpPr>
          <p:nvPr/>
        </p:nvSpPr>
        <p:spPr bwMode="auto">
          <a:xfrm>
            <a:off x="238125" y="25511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VSMS2 bit</a:t>
            </a:r>
          </a:p>
        </p:txBody>
      </p:sp>
      <p:sp>
        <p:nvSpPr>
          <p:cNvPr id="36925" name="AutoShape 61"/>
          <p:cNvSpPr>
            <a:spLocks noChangeArrowheads="1"/>
          </p:cNvSpPr>
          <p:nvPr/>
        </p:nvSpPr>
        <p:spPr bwMode="auto">
          <a:xfrm>
            <a:off x="2090738" y="727710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VSMS3</a:t>
            </a:r>
          </a:p>
        </p:txBody>
      </p:sp>
      <p:sp>
        <p:nvSpPr>
          <p:cNvPr id="36926" name="Line 62"/>
          <p:cNvSpPr>
            <a:spLocks noChangeShapeType="1"/>
          </p:cNvSpPr>
          <p:nvPr/>
        </p:nvSpPr>
        <p:spPr bwMode="auto">
          <a:xfrm>
            <a:off x="1657350" y="6764338"/>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27" name="AutoShape 63"/>
          <p:cNvSpPr>
            <a:spLocks noChangeArrowheads="1"/>
          </p:cNvSpPr>
          <p:nvPr/>
        </p:nvSpPr>
        <p:spPr bwMode="auto">
          <a:xfrm>
            <a:off x="587375" y="2068513"/>
            <a:ext cx="696913" cy="304800"/>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VSMS2</a:t>
            </a:r>
          </a:p>
        </p:txBody>
      </p:sp>
      <p:sp>
        <p:nvSpPr>
          <p:cNvPr id="36930" name="AutoShape 66"/>
          <p:cNvSpPr>
            <a:spLocks noChangeArrowheads="1"/>
          </p:cNvSpPr>
          <p:nvPr/>
        </p:nvSpPr>
        <p:spPr bwMode="auto">
          <a:xfrm>
            <a:off x="1862138" y="66214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on .2s</a:t>
            </a:r>
          </a:p>
        </p:txBody>
      </p:sp>
      <p:sp>
        <p:nvSpPr>
          <p:cNvPr id="36931" name="Freeform 67"/>
          <p:cNvSpPr>
            <a:spLocks/>
          </p:cNvSpPr>
          <p:nvPr/>
        </p:nvSpPr>
        <p:spPr bwMode="auto">
          <a:xfrm>
            <a:off x="2560638" y="6757988"/>
            <a:ext cx="911225" cy="530225"/>
          </a:xfrm>
          <a:custGeom>
            <a:avLst/>
            <a:gdLst>
              <a:gd name="T0" fmla="*/ 478 w 574"/>
              <a:gd name="T1" fmla="*/ 0 h 334"/>
              <a:gd name="T2" fmla="*/ 574 w 574"/>
              <a:gd name="T3" fmla="*/ 0 h 334"/>
              <a:gd name="T4" fmla="*/ 574 w 574"/>
              <a:gd name="T5" fmla="*/ 239 h 334"/>
              <a:gd name="T6" fmla="*/ 0 w 574"/>
              <a:gd name="T7" fmla="*/ 239 h 334"/>
              <a:gd name="T8" fmla="*/ 0 w 574"/>
              <a:gd name="T9" fmla="*/ 334 h 334"/>
            </a:gdLst>
            <a:ahLst/>
            <a:cxnLst>
              <a:cxn ang="0">
                <a:pos x="T0" y="T1"/>
              </a:cxn>
              <a:cxn ang="0">
                <a:pos x="T2" y="T3"/>
              </a:cxn>
              <a:cxn ang="0">
                <a:pos x="T4" y="T5"/>
              </a:cxn>
              <a:cxn ang="0">
                <a:pos x="T6" y="T7"/>
              </a:cxn>
              <a:cxn ang="0">
                <a:pos x="T8" y="T9"/>
              </a:cxn>
            </a:cxnLst>
            <a:rect l="0" t="0" r="r" b="b"/>
            <a:pathLst>
              <a:path w="574" h="334">
                <a:moveTo>
                  <a:pt x="478" y="0"/>
                </a:moveTo>
                <a:lnTo>
                  <a:pt x="574" y="0"/>
                </a:lnTo>
                <a:lnTo>
                  <a:pt x="574" y="239"/>
                </a:lnTo>
                <a:lnTo>
                  <a:pt x="0" y="239"/>
                </a:lnTo>
                <a:lnTo>
                  <a:pt x="0" y="334"/>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56" name="AutoShape 92"/>
          <p:cNvSpPr>
            <a:spLocks noChangeArrowheads="1"/>
          </p:cNvSpPr>
          <p:nvPr/>
        </p:nvSpPr>
        <p:spPr bwMode="auto">
          <a:xfrm>
            <a:off x="3494088" y="33766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endParaRPr lang="en-US"/>
          </a:p>
        </p:txBody>
      </p:sp>
      <p:sp>
        <p:nvSpPr>
          <p:cNvPr id="36957" name="Line 93"/>
          <p:cNvSpPr>
            <a:spLocks noChangeShapeType="1"/>
          </p:cNvSpPr>
          <p:nvPr/>
        </p:nvSpPr>
        <p:spPr bwMode="auto">
          <a:xfrm>
            <a:off x="4217988" y="26289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58" name="Line 94"/>
          <p:cNvSpPr>
            <a:spLocks noChangeShapeType="1"/>
          </p:cNvSpPr>
          <p:nvPr/>
        </p:nvSpPr>
        <p:spPr bwMode="auto">
          <a:xfrm>
            <a:off x="4217988" y="39862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59" name="AutoShape 95"/>
          <p:cNvSpPr>
            <a:spLocks noChangeArrowheads="1"/>
          </p:cNvSpPr>
          <p:nvPr/>
        </p:nvSpPr>
        <p:spPr bwMode="auto">
          <a:xfrm>
            <a:off x="3492500" y="28654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endParaRPr lang="en-US"/>
          </a:p>
        </p:txBody>
      </p:sp>
      <p:sp>
        <p:nvSpPr>
          <p:cNvPr id="36960" name="Line 96"/>
          <p:cNvSpPr>
            <a:spLocks noChangeShapeType="1"/>
          </p:cNvSpPr>
          <p:nvPr/>
        </p:nvSpPr>
        <p:spPr bwMode="auto">
          <a:xfrm>
            <a:off x="4221163" y="31670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61" name="AutoShape 97"/>
          <p:cNvSpPr>
            <a:spLocks noChangeArrowheads="1"/>
          </p:cNvSpPr>
          <p:nvPr/>
        </p:nvSpPr>
        <p:spPr bwMode="auto">
          <a:xfrm>
            <a:off x="5170488" y="32242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endParaRPr lang="en-US"/>
          </a:p>
        </p:txBody>
      </p:sp>
      <p:sp>
        <p:nvSpPr>
          <p:cNvPr id="36962" name="Line 98"/>
          <p:cNvSpPr>
            <a:spLocks noChangeShapeType="1"/>
          </p:cNvSpPr>
          <p:nvPr/>
        </p:nvSpPr>
        <p:spPr bwMode="auto">
          <a:xfrm>
            <a:off x="4941888" y="368141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63" name="Text Box 99"/>
          <p:cNvSpPr txBox="1">
            <a:spLocks noChangeArrowheads="1"/>
          </p:cNvSpPr>
          <p:nvPr/>
        </p:nvSpPr>
        <p:spPr bwMode="auto">
          <a:xfrm>
            <a:off x="4298950" y="3932238"/>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b="0"/>
              <a:t>Y</a:t>
            </a:r>
            <a:endParaRPr lang="en-US"/>
          </a:p>
        </p:txBody>
      </p:sp>
      <p:sp>
        <p:nvSpPr>
          <p:cNvPr id="36964" name="Text Box 100"/>
          <p:cNvSpPr txBox="1">
            <a:spLocks noChangeArrowheads="1"/>
          </p:cNvSpPr>
          <p:nvPr/>
        </p:nvSpPr>
        <p:spPr bwMode="auto">
          <a:xfrm>
            <a:off x="4754563" y="332581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b="0"/>
              <a:t>N</a:t>
            </a:r>
            <a:endParaRPr lang="en-US"/>
          </a:p>
        </p:txBody>
      </p:sp>
      <p:sp>
        <p:nvSpPr>
          <p:cNvPr id="36965" name="AutoShape 101"/>
          <p:cNvSpPr>
            <a:spLocks noChangeArrowheads="1"/>
          </p:cNvSpPr>
          <p:nvPr/>
        </p:nvSpPr>
        <p:spPr bwMode="auto">
          <a:xfrm>
            <a:off x="3481388" y="4224338"/>
            <a:ext cx="1803400" cy="530225"/>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Send SW analog </a:t>
            </a:r>
          </a:p>
          <a:p>
            <a:pPr algn="ctr"/>
            <a:r>
              <a:rPr lang="en-US" b="0"/>
              <a:t>value to reg.</a:t>
            </a:r>
            <a:endParaRPr lang="en-US"/>
          </a:p>
        </p:txBody>
      </p:sp>
      <p:sp>
        <p:nvSpPr>
          <p:cNvPr id="36966" name="Line 102"/>
          <p:cNvSpPr>
            <a:spLocks noChangeShapeType="1"/>
          </p:cNvSpPr>
          <p:nvPr/>
        </p:nvSpPr>
        <p:spPr bwMode="auto">
          <a:xfrm>
            <a:off x="4210050" y="47545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67" name="AutoShape 103"/>
          <p:cNvSpPr>
            <a:spLocks noChangeArrowheads="1"/>
          </p:cNvSpPr>
          <p:nvPr/>
        </p:nvSpPr>
        <p:spPr bwMode="auto">
          <a:xfrm>
            <a:off x="3481388" y="4983163"/>
            <a:ext cx="2225675" cy="530225"/>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Turn on SPK note based on</a:t>
            </a:r>
          </a:p>
          <a:p>
            <a:pPr algn="ctr"/>
            <a:r>
              <a:rPr lang="en-US" b="0"/>
              <a:t>SW val. (see table 10.222)</a:t>
            </a:r>
            <a:endParaRPr lang="en-US"/>
          </a:p>
        </p:txBody>
      </p:sp>
      <p:sp>
        <p:nvSpPr>
          <p:cNvPr id="36968" name="AutoShape 104"/>
          <p:cNvSpPr>
            <a:spLocks noChangeArrowheads="1"/>
          </p:cNvSpPr>
          <p:nvPr/>
        </p:nvSpPr>
        <p:spPr bwMode="auto">
          <a:xfrm>
            <a:off x="3498850" y="232410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endParaRPr lang="en-US"/>
          </a:p>
        </p:txBody>
      </p:sp>
      <p:sp>
        <p:nvSpPr>
          <p:cNvPr id="36969" name="AutoShape 105"/>
          <p:cNvSpPr>
            <a:spLocks noChangeArrowheads="1"/>
          </p:cNvSpPr>
          <p:nvPr/>
        </p:nvSpPr>
        <p:spPr bwMode="auto">
          <a:xfrm>
            <a:off x="3495675" y="572293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&gt; 1s?</a:t>
            </a:r>
            <a:endParaRPr lang="en-US"/>
          </a:p>
        </p:txBody>
      </p:sp>
      <p:sp>
        <p:nvSpPr>
          <p:cNvPr id="36970" name="Line 106"/>
          <p:cNvSpPr>
            <a:spLocks noChangeShapeType="1"/>
          </p:cNvSpPr>
          <p:nvPr/>
        </p:nvSpPr>
        <p:spPr bwMode="auto">
          <a:xfrm>
            <a:off x="4222750" y="55133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71" name="Freeform 107"/>
          <p:cNvSpPr>
            <a:spLocks/>
          </p:cNvSpPr>
          <p:nvPr/>
        </p:nvSpPr>
        <p:spPr bwMode="auto">
          <a:xfrm>
            <a:off x="3352800" y="2452688"/>
            <a:ext cx="849313" cy="4000500"/>
          </a:xfrm>
          <a:custGeom>
            <a:avLst/>
            <a:gdLst>
              <a:gd name="T0" fmla="*/ 535 w 535"/>
              <a:gd name="T1" fmla="*/ 2448 h 2520"/>
              <a:gd name="T2" fmla="*/ 535 w 535"/>
              <a:gd name="T3" fmla="*/ 2520 h 2520"/>
              <a:gd name="T4" fmla="*/ 0 w 535"/>
              <a:gd name="T5" fmla="*/ 2520 h 2520"/>
              <a:gd name="T6" fmla="*/ 0 w 535"/>
              <a:gd name="T7" fmla="*/ 0 h 2520"/>
              <a:gd name="T8" fmla="*/ 103 w 535"/>
              <a:gd name="T9" fmla="*/ 0 h 2520"/>
            </a:gdLst>
            <a:ahLst/>
            <a:cxnLst>
              <a:cxn ang="0">
                <a:pos x="T0" y="T1"/>
              </a:cxn>
              <a:cxn ang="0">
                <a:pos x="T2" y="T3"/>
              </a:cxn>
              <a:cxn ang="0">
                <a:pos x="T4" y="T5"/>
              </a:cxn>
              <a:cxn ang="0">
                <a:pos x="T6" y="T7"/>
              </a:cxn>
              <a:cxn ang="0">
                <a:pos x="T8" y="T9"/>
              </a:cxn>
            </a:cxnLst>
            <a:rect l="0" t="0" r="r" b="b"/>
            <a:pathLst>
              <a:path w="535" h="2520">
                <a:moveTo>
                  <a:pt x="535" y="2448"/>
                </a:moveTo>
                <a:lnTo>
                  <a:pt x="535" y="2520"/>
                </a:lnTo>
                <a:lnTo>
                  <a:pt x="0" y="2520"/>
                </a:lnTo>
                <a:lnTo>
                  <a:pt x="0" y="0"/>
                </a:lnTo>
                <a:lnTo>
                  <a:pt x="103"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72" name="Line 108"/>
          <p:cNvSpPr>
            <a:spLocks noChangeShapeType="1"/>
          </p:cNvSpPr>
          <p:nvPr/>
        </p:nvSpPr>
        <p:spPr bwMode="auto">
          <a:xfrm>
            <a:off x="4203700" y="16176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73" name="Line 109"/>
          <p:cNvSpPr>
            <a:spLocks noChangeShapeType="1"/>
          </p:cNvSpPr>
          <p:nvPr/>
        </p:nvSpPr>
        <p:spPr bwMode="auto">
          <a:xfrm>
            <a:off x="4221163" y="21256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74" name="AutoShape 110"/>
          <p:cNvSpPr>
            <a:spLocks noChangeArrowheads="1"/>
          </p:cNvSpPr>
          <p:nvPr/>
        </p:nvSpPr>
        <p:spPr bwMode="auto">
          <a:xfrm>
            <a:off x="3502025" y="18208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VSMS3 bit</a:t>
            </a:r>
            <a:endParaRPr lang="en-US"/>
          </a:p>
        </p:txBody>
      </p:sp>
      <p:sp>
        <p:nvSpPr>
          <p:cNvPr id="36975" name="AutoShape 111"/>
          <p:cNvSpPr>
            <a:spLocks noChangeArrowheads="1"/>
          </p:cNvSpPr>
          <p:nvPr/>
        </p:nvSpPr>
        <p:spPr bwMode="auto">
          <a:xfrm>
            <a:off x="5354638" y="6548438"/>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VSMS4</a:t>
            </a:r>
            <a:endParaRPr lang="en-US"/>
          </a:p>
        </p:txBody>
      </p:sp>
      <p:sp>
        <p:nvSpPr>
          <p:cNvPr id="36976" name="Line 112"/>
          <p:cNvSpPr>
            <a:spLocks noChangeShapeType="1"/>
          </p:cNvSpPr>
          <p:nvPr/>
        </p:nvSpPr>
        <p:spPr bwMode="auto">
          <a:xfrm>
            <a:off x="4921250" y="603726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977" name="AutoShape 113"/>
          <p:cNvSpPr>
            <a:spLocks noChangeArrowheads="1"/>
          </p:cNvSpPr>
          <p:nvPr/>
        </p:nvSpPr>
        <p:spPr bwMode="auto">
          <a:xfrm>
            <a:off x="3851275" y="1339850"/>
            <a:ext cx="696913" cy="30321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VSMS3</a:t>
            </a:r>
            <a:endParaRPr lang="en-US"/>
          </a:p>
        </p:txBody>
      </p:sp>
      <p:sp>
        <p:nvSpPr>
          <p:cNvPr id="36978" name="AutoShape 114"/>
          <p:cNvSpPr>
            <a:spLocks noChangeArrowheads="1"/>
          </p:cNvSpPr>
          <p:nvPr/>
        </p:nvSpPr>
        <p:spPr bwMode="auto">
          <a:xfrm>
            <a:off x="5126038" y="589280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on .2s</a:t>
            </a:r>
            <a:endParaRPr lang="en-US"/>
          </a:p>
        </p:txBody>
      </p:sp>
      <p:sp>
        <p:nvSpPr>
          <p:cNvPr id="36979" name="Freeform 115"/>
          <p:cNvSpPr>
            <a:spLocks/>
          </p:cNvSpPr>
          <p:nvPr/>
        </p:nvSpPr>
        <p:spPr bwMode="auto">
          <a:xfrm>
            <a:off x="5824538" y="6030913"/>
            <a:ext cx="911225" cy="528637"/>
          </a:xfrm>
          <a:custGeom>
            <a:avLst/>
            <a:gdLst>
              <a:gd name="T0" fmla="*/ 478 w 574"/>
              <a:gd name="T1" fmla="*/ 0 h 334"/>
              <a:gd name="T2" fmla="*/ 574 w 574"/>
              <a:gd name="T3" fmla="*/ 0 h 334"/>
              <a:gd name="T4" fmla="*/ 574 w 574"/>
              <a:gd name="T5" fmla="*/ 239 h 334"/>
              <a:gd name="T6" fmla="*/ 0 w 574"/>
              <a:gd name="T7" fmla="*/ 239 h 334"/>
              <a:gd name="T8" fmla="*/ 0 w 574"/>
              <a:gd name="T9" fmla="*/ 334 h 334"/>
            </a:gdLst>
            <a:ahLst/>
            <a:cxnLst>
              <a:cxn ang="0">
                <a:pos x="T0" y="T1"/>
              </a:cxn>
              <a:cxn ang="0">
                <a:pos x="T2" y="T3"/>
              </a:cxn>
              <a:cxn ang="0">
                <a:pos x="T4" y="T5"/>
              </a:cxn>
              <a:cxn ang="0">
                <a:pos x="T6" y="T7"/>
              </a:cxn>
              <a:cxn ang="0">
                <a:pos x="T8" y="T9"/>
              </a:cxn>
            </a:cxnLst>
            <a:rect l="0" t="0" r="r" b="b"/>
            <a:pathLst>
              <a:path w="574" h="334">
                <a:moveTo>
                  <a:pt x="478" y="0"/>
                </a:moveTo>
                <a:lnTo>
                  <a:pt x="574" y="0"/>
                </a:lnTo>
                <a:lnTo>
                  <a:pt x="574" y="239"/>
                </a:lnTo>
                <a:lnTo>
                  <a:pt x="0" y="239"/>
                </a:lnTo>
                <a:lnTo>
                  <a:pt x="0" y="334"/>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p:cNvSpPr>
            <a:spLocks noChangeArrowheads="1"/>
          </p:cNvSpPr>
          <p:nvPr/>
        </p:nvSpPr>
        <p:spPr bwMode="auto">
          <a:xfrm>
            <a:off x="3048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5.42  Flowchart</a:t>
            </a:r>
          </a:p>
        </p:txBody>
      </p:sp>
      <p:sp>
        <p:nvSpPr>
          <p:cNvPr id="38915" name="Line 3"/>
          <p:cNvSpPr>
            <a:spLocks noChangeShapeType="1"/>
          </p:cNvSpPr>
          <p:nvPr/>
        </p:nvSpPr>
        <p:spPr bwMode="auto">
          <a:xfrm>
            <a:off x="927100" y="11303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16" name="AutoShape 4"/>
          <p:cNvSpPr>
            <a:spLocks noChangeArrowheads="1"/>
          </p:cNvSpPr>
          <p:nvPr/>
        </p:nvSpPr>
        <p:spPr bwMode="auto">
          <a:xfrm>
            <a:off x="225425" y="133350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VSMS4 bit</a:t>
            </a:r>
          </a:p>
        </p:txBody>
      </p:sp>
      <p:sp>
        <p:nvSpPr>
          <p:cNvPr id="38917" name="AutoShape 5"/>
          <p:cNvSpPr>
            <a:spLocks noChangeArrowheads="1"/>
          </p:cNvSpPr>
          <p:nvPr/>
        </p:nvSpPr>
        <p:spPr bwMode="auto">
          <a:xfrm>
            <a:off x="574675" y="852488"/>
            <a:ext cx="696913" cy="303212"/>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VSMS4</a:t>
            </a:r>
          </a:p>
        </p:txBody>
      </p:sp>
      <p:sp>
        <p:nvSpPr>
          <p:cNvPr id="38918" name="Line 6"/>
          <p:cNvSpPr>
            <a:spLocks noChangeShapeType="1"/>
          </p:cNvSpPr>
          <p:nvPr/>
        </p:nvSpPr>
        <p:spPr bwMode="auto">
          <a:xfrm>
            <a:off x="950913" y="1636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19" name="AutoShape 7"/>
          <p:cNvSpPr>
            <a:spLocks noChangeArrowheads="1"/>
          </p:cNvSpPr>
          <p:nvPr/>
        </p:nvSpPr>
        <p:spPr bwMode="auto">
          <a:xfrm>
            <a:off x="230188" y="18653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38920" name="AutoShape 8"/>
          <p:cNvSpPr>
            <a:spLocks noChangeArrowheads="1"/>
          </p:cNvSpPr>
          <p:nvPr/>
        </p:nvSpPr>
        <p:spPr bwMode="auto">
          <a:xfrm>
            <a:off x="230188" y="471170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38921" name="Line 9"/>
          <p:cNvSpPr>
            <a:spLocks noChangeShapeType="1"/>
          </p:cNvSpPr>
          <p:nvPr/>
        </p:nvSpPr>
        <p:spPr bwMode="auto">
          <a:xfrm>
            <a:off x="954088" y="39798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22" name="Line 10"/>
          <p:cNvSpPr>
            <a:spLocks noChangeShapeType="1"/>
          </p:cNvSpPr>
          <p:nvPr/>
        </p:nvSpPr>
        <p:spPr bwMode="auto">
          <a:xfrm>
            <a:off x="954088" y="53213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23" name="AutoShape 11"/>
          <p:cNvSpPr>
            <a:spLocks noChangeArrowheads="1"/>
          </p:cNvSpPr>
          <p:nvPr/>
        </p:nvSpPr>
        <p:spPr bwMode="auto">
          <a:xfrm>
            <a:off x="228600" y="42021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38924" name="Line 12"/>
          <p:cNvSpPr>
            <a:spLocks noChangeShapeType="1"/>
          </p:cNvSpPr>
          <p:nvPr/>
        </p:nvSpPr>
        <p:spPr bwMode="auto">
          <a:xfrm>
            <a:off x="957263" y="45021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25" name="AutoShape 13"/>
          <p:cNvSpPr>
            <a:spLocks noChangeArrowheads="1"/>
          </p:cNvSpPr>
          <p:nvPr/>
        </p:nvSpPr>
        <p:spPr bwMode="auto">
          <a:xfrm>
            <a:off x="1906588" y="45577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38926" name="Line 14"/>
          <p:cNvSpPr>
            <a:spLocks noChangeShapeType="1"/>
          </p:cNvSpPr>
          <p:nvPr/>
        </p:nvSpPr>
        <p:spPr bwMode="auto">
          <a:xfrm>
            <a:off x="1677988" y="5016500"/>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27" name="Text Box 15"/>
          <p:cNvSpPr txBox="1">
            <a:spLocks noChangeArrowheads="1"/>
          </p:cNvSpPr>
          <p:nvPr/>
        </p:nvSpPr>
        <p:spPr bwMode="auto">
          <a:xfrm>
            <a:off x="1035050" y="526891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8928" name="Text Box 16"/>
          <p:cNvSpPr txBox="1">
            <a:spLocks noChangeArrowheads="1"/>
          </p:cNvSpPr>
          <p:nvPr/>
        </p:nvSpPr>
        <p:spPr bwMode="auto">
          <a:xfrm>
            <a:off x="1490663" y="465931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8929" name="AutoShape 17"/>
          <p:cNvSpPr>
            <a:spLocks noChangeArrowheads="1"/>
          </p:cNvSpPr>
          <p:nvPr/>
        </p:nvSpPr>
        <p:spPr bwMode="auto">
          <a:xfrm>
            <a:off x="225425" y="6392863"/>
            <a:ext cx="1443038"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SPK 2s of 440Hz</a:t>
            </a:r>
          </a:p>
          <a:p>
            <a:pPr algn="ctr"/>
            <a:r>
              <a:rPr lang="en-US" b="0"/>
              <a:t>every 2min.</a:t>
            </a:r>
          </a:p>
        </p:txBody>
      </p:sp>
      <p:sp>
        <p:nvSpPr>
          <p:cNvPr id="38930" name="AutoShape 18"/>
          <p:cNvSpPr>
            <a:spLocks noChangeArrowheads="1"/>
          </p:cNvSpPr>
          <p:nvPr/>
        </p:nvSpPr>
        <p:spPr bwMode="auto">
          <a:xfrm>
            <a:off x="234950" y="36750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38931" name="AutoShape 19"/>
          <p:cNvSpPr>
            <a:spLocks noChangeArrowheads="1"/>
          </p:cNvSpPr>
          <p:nvPr/>
        </p:nvSpPr>
        <p:spPr bwMode="auto">
          <a:xfrm>
            <a:off x="231775" y="79549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&gt; 1s?</a:t>
            </a:r>
          </a:p>
        </p:txBody>
      </p:sp>
      <p:sp>
        <p:nvSpPr>
          <p:cNvPr id="38932" name="Line 20"/>
          <p:cNvSpPr>
            <a:spLocks noChangeShapeType="1"/>
          </p:cNvSpPr>
          <p:nvPr/>
        </p:nvSpPr>
        <p:spPr bwMode="auto">
          <a:xfrm>
            <a:off x="958850" y="77454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33" name="Line 21"/>
          <p:cNvSpPr>
            <a:spLocks noChangeShapeType="1"/>
          </p:cNvSpPr>
          <p:nvPr/>
        </p:nvSpPr>
        <p:spPr bwMode="auto">
          <a:xfrm>
            <a:off x="939800" y="29352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34" name="Line 22"/>
          <p:cNvSpPr>
            <a:spLocks noChangeShapeType="1"/>
          </p:cNvSpPr>
          <p:nvPr/>
        </p:nvSpPr>
        <p:spPr bwMode="auto">
          <a:xfrm>
            <a:off x="957263" y="34782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35" name="AutoShape 23"/>
          <p:cNvSpPr>
            <a:spLocks noChangeArrowheads="1"/>
          </p:cNvSpPr>
          <p:nvPr/>
        </p:nvSpPr>
        <p:spPr bwMode="auto">
          <a:xfrm>
            <a:off x="238125" y="31734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VSMS40 bit</a:t>
            </a:r>
          </a:p>
        </p:txBody>
      </p:sp>
      <p:sp>
        <p:nvSpPr>
          <p:cNvPr id="38936" name="AutoShape 24"/>
          <p:cNvSpPr>
            <a:spLocks noChangeArrowheads="1"/>
          </p:cNvSpPr>
          <p:nvPr/>
        </p:nvSpPr>
        <p:spPr bwMode="auto">
          <a:xfrm>
            <a:off x="3500438" y="79867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VSMS5</a:t>
            </a:r>
          </a:p>
        </p:txBody>
      </p:sp>
      <p:sp>
        <p:nvSpPr>
          <p:cNvPr id="38937" name="Line 25"/>
          <p:cNvSpPr>
            <a:spLocks noChangeShapeType="1"/>
          </p:cNvSpPr>
          <p:nvPr/>
        </p:nvSpPr>
        <p:spPr bwMode="auto">
          <a:xfrm>
            <a:off x="1657350" y="82661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38" name="AutoShape 26"/>
          <p:cNvSpPr>
            <a:spLocks noChangeArrowheads="1"/>
          </p:cNvSpPr>
          <p:nvPr/>
        </p:nvSpPr>
        <p:spPr bwMode="auto">
          <a:xfrm>
            <a:off x="225425" y="23542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VSMS4 </a:t>
            </a:r>
          </a:p>
          <a:p>
            <a:pPr algn="ctr"/>
            <a:r>
              <a:rPr lang="en-US" b="0"/>
              <a:t>Reg. != 0?</a:t>
            </a:r>
          </a:p>
        </p:txBody>
      </p:sp>
      <p:sp>
        <p:nvSpPr>
          <p:cNvPr id="38939" name="Line 27"/>
          <p:cNvSpPr>
            <a:spLocks noChangeShapeType="1"/>
          </p:cNvSpPr>
          <p:nvPr/>
        </p:nvSpPr>
        <p:spPr bwMode="auto">
          <a:xfrm>
            <a:off x="952500" y="2144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40" name="Freeform 28"/>
          <p:cNvSpPr>
            <a:spLocks/>
          </p:cNvSpPr>
          <p:nvPr/>
        </p:nvSpPr>
        <p:spPr bwMode="auto">
          <a:xfrm>
            <a:off x="962025" y="2678113"/>
            <a:ext cx="865188" cy="863600"/>
          </a:xfrm>
          <a:custGeom>
            <a:avLst/>
            <a:gdLst>
              <a:gd name="T0" fmla="*/ 443 w 545"/>
              <a:gd name="T1" fmla="*/ 0 h 545"/>
              <a:gd name="T2" fmla="*/ 545 w 545"/>
              <a:gd name="T3" fmla="*/ 0 h 545"/>
              <a:gd name="T4" fmla="*/ 545 w 545"/>
              <a:gd name="T5" fmla="*/ 545 h 545"/>
              <a:gd name="T6" fmla="*/ 0 w 545"/>
              <a:gd name="T7" fmla="*/ 545 h 545"/>
            </a:gdLst>
            <a:ahLst/>
            <a:cxnLst>
              <a:cxn ang="0">
                <a:pos x="T0" y="T1"/>
              </a:cxn>
              <a:cxn ang="0">
                <a:pos x="T2" y="T3"/>
              </a:cxn>
              <a:cxn ang="0">
                <a:pos x="T4" y="T5"/>
              </a:cxn>
              <a:cxn ang="0">
                <a:pos x="T6" y="T7"/>
              </a:cxn>
            </a:cxnLst>
            <a:rect l="0" t="0" r="r" b="b"/>
            <a:pathLst>
              <a:path w="545" h="545">
                <a:moveTo>
                  <a:pt x="443" y="0"/>
                </a:moveTo>
                <a:lnTo>
                  <a:pt x="545" y="0"/>
                </a:lnTo>
                <a:lnTo>
                  <a:pt x="545"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41" name="AutoShape 29"/>
          <p:cNvSpPr>
            <a:spLocks noChangeArrowheads="1"/>
          </p:cNvSpPr>
          <p:nvPr/>
        </p:nvSpPr>
        <p:spPr bwMode="auto">
          <a:xfrm>
            <a:off x="1835150" y="1866900"/>
            <a:ext cx="696913" cy="35401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VSMS40</a:t>
            </a:r>
          </a:p>
        </p:txBody>
      </p:sp>
      <p:sp>
        <p:nvSpPr>
          <p:cNvPr id="38942" name="Freeform 30"/>
          <p:cNvSpPr>
            <a:spLocks/>
          </p:cNvSpPr>
          <p:nvPr/>
        </p:nvSpPr>
        <p:spPr bwMode="auto">
          <a:xfrm>
            <a:off x="947738" y="2220913"/>
            <a:ext cx="1257300" cy="750887"/>
          </a:xfrm>
          <a:custGeom>
            <a:avLst/>
            <a:gdLst>
              <a:gd name="T0" fmla="*/ 792 w 792"/>
              <a:gd name="T1" fmla="*/ 0 h 473"/>
              <a:gd name="T2" fmla="*/ 792 w 792"/>
              <a:gd name="T3" fmla="*/ 473 h 473"/>
              <a:gd name="T4" fmla="*/ 0 w 792"/>
              <a:gd name="T5" fmla="*/ 473 h 473"/>
            </a:gdLst>
            <a:ahLst/>
            <a:cxnLst>
              <a:cxn ang="0">
                <a:pos x="T0" y="T1"/>
              </a:cxn>
              <a:cxn ang="0">
                <a:pos x="T2" y="T3"/>
              </a:cxn>
              <a:cxn ang="0">
                <a:pos x="T4" y="T5"/>
              </a:cxn>
            </a:cxnLst>
            <a:rect l="0" t="0" r="r" b="b"/>
            <a:pathLst>
              <a:path w="792" h="473">
                <a:moveTo>
                  <a:pt x="792" y="0"/>
                </a:moveTo>
                <a:lnTo>
                  <a:pt x="792" y="473"/>
                </a:lnTo>
                <a:lnTo>
                  <a:pt x="0" y="47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43" name="Line 31"/>
          <p:cNvSpPr>
            <a:spLocks noChangeShapeType="1"/>
          </p:cNvSpPr>
          <p:nvPr/>
        </p:nvSpPr>
        <p:spPr bwMode="auto">
          <a:xfrm>
            <a:off x="2992438" y="21669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44" name="AutoShape 32"/>
          <p:cNvSpPr>
            <a:spLocks noChangeArrowheads="1"/>
          </p:cNvSpPr>
          <p:nvPr/>
        </p:nvSpPr>
        <p:spPr bwMode="auto">
          <a:xfrm>
            <a:off x="2290763" y="23701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VSMS41 bit</a:t>
            </a:r>
          </a:p>
        </p:txBody>
      </p:sp>
      <p:sp>
        <p:nvSpPr>
          <p:cNvPr id="38945" name="AutoShape 33"/>
          <p:cNvSpPr>
            <a:spLocks noChangeArrowheads="1"/>
          </p:cNvSpPr>
          <p:nvPr/>
        </p:nvSpPr>
        <p:spPr bwMode="auto">
          <a:xfrm>
            <a:off x="2640013" y="1871663"/>
            <a:ext cx="696912" cy="3524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VSMS41</a:t>
            </a:r>
          </a:p>
        </p:txBody>
      </p:sp>
      <p:sp>
        <p:nvSpPr>
          <p:cNvPr id="38946" name="Line 34"/>
          <p:cNvSpPr>
            <a:spLocks noChangeShapeType="1"/>
          </p:cNvSpPr>
          <p:nvPr/>
        </p:nvSpPr>
        <p:spPr bwMode="auto">
          <a:xfrm>
            <a:off x="4579938" y="21701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47" name="AutoShape 35"/>
          <p:cNvSpPr>
            <a:spLocks noChangeArrowheads="1"/>
          </p:cNvSpPr>
          <p:nvPr/>
        </p:nvSpPr>
        <p:spPr bwMode="auto">
          <a:xfrm>
            <a:off x="3878263" y="23733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VSMS43 bit</a:t>
            </a:r>
          </a:p>
        </p:txBody>
      </p:sp>
      <p:sp>
        <p:nvSpPr>
          <p:cNvPr id="38948" name="AutoShape 36"/>
          <p:cNvSpPr>
            <a:spLocks noChangeArrowheads="1"/>
          </p:cNvSpPr>
          <p:nvPr/>
        </p:nvSpPr>
        <p:spPr bwMode="auto">
          <a:xfrm>
            <a:off x="4227513" y="1873250"/>
            <a:ext cx="696912" cy="35401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VSMS43</a:t>
            </a:r>
          </a:p>
        </p:txBody>
      </p:sp>
      <p:sp>
        <p:nvSpPr>
          <p:cNvPr id="38949" name="Line 37"/>
          <p:cNvSpPr>
            <a:spLocks noChangeShapeType="1"/>
          </p:cNvSpPr>
          <p:nvPr/>
        </p:nvSpPr>
        <p:spPr bwMode="auto">
          <a:xfrm>
            <a:off x="3802063" y="1179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50" name="AutoShape 38"/>
          <p:cNvSpPr>
            <a:spLocks noChangeArrowheads="1"/>
          </p:cNvSpPr>
          <p:nvPr/>
        </p:nvSpPr>
        <p:spPr bwMode="auto">
          <a:xfrm>
            <a:off x="3081338" y="13827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VSMS42 bit</a:t>
            </a:r>
          </a:p>
        </p:txBody>
      </p:sp>
      <p:sp>
        <p:nvSpPr>
          <p:cNvPr id="38951" name="AutoShape 39"/>
          <p:cNvSpPr>
            <a:spLocks noChangeArrowheads="1"/>
          </p:cNvSpPr>
          <p:nvPr/>
        </p:nvSpPr>
        <p:spPr bwMode="auto">
          <a:xfrm>
            <a:off x="3449638" y="852488"/>
            <a:ext cx="696912" cy="3524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VSMS42</a:t>
            </a:r>
          </a:p>
        </p:txBody>
      </p:sp>
      <p:sp>
        <p:nvSpPr>
          <p:cNvPr id="38952" name="Line 40"/>
          <p:cNvSpPr>
            <a:spLocks noChangeShapeType="1"/>
          </p:cNvSpPr>
          <p:nvPr/>
        </p:nvSpPr>
        <p:spPr bwMode="auto">
          <a:xfrm>
            <a:off x="5434013" y="11795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53" name="AutoShape 41"/>
          <p:cNvSpPr>
            <a:spLocks noChangeArrowheads="1"/>
          </p:cNvSpPr>
          <p:nvPr/>
        </p:nvSpPr>
        <p:spPr bwMode="auto">
          <a:xfrm>
            <a:off x="4713288" y="13827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VSMS44 bit</a:t>
            </a:r>
          </a:p>
        </p:txBody>
      </p:sp>
      <p:sp>
        <p:nvSpPr>
          <p:cNvPr id="38954" name="AutoShape 42"/>
          <p:cNvSpPr>
            <a:spLocks noChangeArrowheads="1"/>
          </p:cNvSpPr>
          <p:nvPr/>
        </p:nvSpPr>
        <p:spPr bwMode="auto">
          <a:xfrm>
            <a:off x="5081588" y="852488"/>
            <a:ext cx="696912" cy="3524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VSMS44</a:t>
            </a:r>
          </a:p>
        </p:txBody>
      </p:sp>
      <p:sp>
        <p:nvSpPr>
          <p:cNvPr id="38955" name="Freeform 43"/>
          <p:cNvSpPr>
            <a:spLocks/>
          </p:cNvSpPr>
          <p:nvPr/>
        </p:nvSpPr>
        <p:spPr bwMode="auto">
          <a:xfrm>
            <a:off x="1795463" y="2678113"/>
            <a:ext cx="1209675" cy="865187"/>
          </a:xfrm>
          <a:custGeom>
            <a:avLst/>
            <a:gdLst>
              <a:gd name="T0" fmla="*/ 762 w 762"/>
              <a:gd name="T1" fmla="*/ 0 h 545"/>
              <a:gd name="T2" fmla="*/ 762 w 762"/>
              <a:gd name="T3" fmla="*/ 545 h 545"/>
              <a:gd name="T4" fmla="*/ 0 w 762"/>
              <a:gd name="T5" fmla="*/ 545 h 545"/>
            </a:gdLst>
            <a:ahLst/>
            <a:cxnLst>
              <a:cxn ang="0">
                <a:pos x="T0" y="T1"/>
              </a:cxn>
              <a:cxn ang="0">
                <a:pos x="T2" y="T3"/>
              </a:cxn>
              <a:cxn ang="0">
                <a:pos x="T4" y="T5"/>
              </a:cxn>
            </a:cxnLst>
            <a:rect l="0" t="0" r="r" b="b"/>
            <a:pathLst>
              <a:path w="762" h="545">
                <a:moveTo>
                  <a:pt x="762" y="0"/>
                </a:moveTo>
                <a:lnTo>
                  <a:pt x="762"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56" name="Freeform 44"/>
          <p:cNvSpPr>
            <a:spLocks/>
          </p:cNvSpPr>
          <p:nvPr/>
        </p:nvSpPr>
        <p:spPr bwMode="auto">
          <a:xfrm>
            <a:off x="2997200" y="2690813"/>
            <a:ext cx="1570038" cy="865187"/>
          </a:xfrm>
          <a:custGeom>
            <a:avLst/>
            <a:gdLst>
              <a:gd name="T0" fmla="*/ 989 w 989"/>
              <a:gd name="T1" fmla="*/ 0 h 545"/>
              <a:gd name="T2" fmla="*/ 989 w 989"/>
              <a:gd name="T3" fmla="*/ 545 h 545"/>
              <a:gd name="T4" fmla="*/ 0 w 989"/>
              <a:gd name="T5" fmla="*/ 545 h 545"/>
            </a:gdLst>
            <a:ahLst/>
            <a:cxnLst>
              <a:cxn ang="0">
                <a:pos x="T0" y="T1"/>
              </a:cxn>
              <a:cxn ang="0">
                <a:pos x="T2" y="T3"/>
              </a:cxn>
              <a:cxn ang="0">
                <a:pos x="T4" y="T5"/>
              </a:cxn>
            </a:cxnLst>
            <a:rect l="0" t="0" r="r" b="b"/>
            <a:pathLst>
              <a:path w="989" h="545">
                <a:moveTo>
                  <a:pt x="989" y="0"/>
                </a:moveTo>
                <a:lnTo>
                  <a:pt x="989"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57" name="Line 45"/>
          <p:cNvSpPr>
            <a:spLocks noChangeShapeType="1"/>
          </p:cNvSpPr>
          <p:nvPr/>
        </p:nvSpPr>
        <p:spPr bwMode="auto">
          <a:xfrm>
            <a:off x="3808413" y="1687513"/>
            <a:ext cx="0" cy="18986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58" name="Freeform 46"/>
          <p:cNvSpPr>
            <a:spLocks/>
          </p:cNvSpPr>
          <p:nvPr/>
        </p:nvSpPr>
        <p:spPr bwMode="auto">
          <a:xfrm>
            <a:off x="4572000" y="1689100"/>
            <a:ext cx="863600" cy="1866900"/>
          </a:xfrm>
          <a:custGeom>
            <a:avLst/>
            <a:gdLst>
              <a:gd name="T0" fmla="*/ 544 w 544"/>
              <a:gd name="T1" fmla="*/ 0 h 1176"/>
              <a:gd name="T2" fmla="*/ 544 w 544"/>
              <a:gd name="T3" fmla="*/ 1176 h 1176"/>
              <a:gd name="T4" fmla="*/ 0 w 544"/>
              <a:gd name="T5" fmla="*/ 1176 h 1176"/>
            </a:gdLst>
            <a:ahLst/>
            <a:cxnLst>
              <a:cxn ang="0">
                <a:pos x="T0" y="T1"/>
              </a:cxn>
              <a:cxn ang="0">
                <a:pos x="T2" y="T3"/>
              </a:cxn>
              <a:cxn ang="0">
                <a:pos x="T4" y="T5"/>
              </a:cxn>
            </a:cxnLst>
            <a:rect l="0" t="0" r="r" b="b"/>
            <a:pathLst>
              <a:path w="544" h="1176">
                <a:moveTo>
                  <a:pt x="544" y="0"/>
                </a:moveTo>
                <a:lnTo>
                  <a:pt x="544" y="1176"/>
                </a:lnTo>
                <a:lnTo>
                  <a:pt x="0" y="1176"/>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59" name="AutoShape 47"/>
          <p:cNvSpPr>
            <a:spLocks noChangeArrowheads="1"/>
          </p:cNvSpPr>
          <p:nvPr/>
        </p:nvSpPr>
        <p:spPr bwMode="auto">
          <a:xfrm>
            <a:off x="225425" y="55356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VSMS40</a:t>
            </a:r>
          </a:p>
        </p:txBody>
      </p:sp>
      <p:sp>
        <p:nvSpPr>
          <p:cNvPr id="38960" name="Line 48"/>
          <p:cNvSpPr>
            <a:spLocks noChangeShapeType="1"/>
          </p:cNvSpPr>
          <p:nvPr/>
        </p:nvSpPr>
        <p:spPr bwMode="auto">
          <a:xfrm>
            <a:off x="949325" y="61452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61" name="Line 49"/>
          <p:cNvSpPr>
            <a:spLocks noChangeShapeType="1"/>
          </p:cNvSpPr>
          <p:nvPr/>
        </p:nvSpPr>
        <p:spPr bwMode="auto">
          <a:xfrm>
            <a:off x="1673225" y="58404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62" name="Text Box 50"/>
          <p:cNvSpPr txBox="1">
            <a:spLocks noChangeArrowheads="1"/>
          </p:cNvSpPr>
          <p:nvPr/>
        </p:nvSpPr>
        <p:spPr bwMode="auto">
          <a:xfrm>
            <a:off x="1030288" y="6091238"/>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8963" name="Text Box 51"/>
          <p:cNvSpPr txBox="1">
            <a:spLocks noChangeArrowheads="1"/>
          </p:cNvSpPr>
          <p:nvPr/>
        </p:nvSpPr>
        <p:spPr bwMode="auto">
          <a:xfrm>
            <a:off x="1485900" y="548481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8964" name="AutoShape 52"/>
          <p:cNvSpPr>
            <a:spLocks noChangeArrowheads="1"/>
          </p:cNvSpPr>
          <p:nvPr/>
        </p:nvSpPr>
        <p:spPr bwMode="auto">
          <a:xfrm>
            <a:off x="1911350" y="553243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VSMS41</a:t>
            </a:r>
          </a:p>
        </p:txBody>
      </p:sp>
      <p:sp>
        <p:nvSpPr>
          <p:cNvPr id="38965" name="Line 53"/>
          <p:cNvSpPr>
            <a:spLocks noChangeShapeType="1"/>
          </p:cNvSpPr>
          <p:nvPr/>
        </p:nvSpPr>
        <p:spPr bwMode="auto">
          <a:xfrm>
            <a:off x="2635250" y="61420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66" name="Text Box 54"/>
          <p:cNvSpPr txBox="1">
            <a:spLocks noChangeArrowheads="1"/>
          </p:cNvSpPr>
          <p:nvPr/>
        </p:nvSpPr>
        <p:spPr bwMode="auto">
          <a:xfrm>
            <a:off x="2716213" y="608806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8967" name="Text Box 55"/>
          <p:cNvSpPr txBox="1">
            <a:spLocks noChangeArrowheads="1"/>
          </p:cNvSpPr>
          <p:nvPr/>
        </p:nvSpPr>
        <p:spPr bwMode="auto">
          <a:xfrm>
            <a:off x="3171825" y="5480050"/>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8968" name="AutoShape 56"/>
          <p:cNvSpPr>
            <a:spLocks noChangeArrowheads="1"/>
          </p:cNvSpPr>
          <p:nvPr/>
        </p:nvSpPr>
        <p:spPr bwMode="auto">
          <a:xfrm>
            <a:off x="3535363" y="39417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VSMS42</a:t>
            </a:r>
          </a:p>
        </p:txBody>
      </p:sp>
      <p:sp>
        <p:nvSpPr>
          <p:cNvPr id="38969" name="Line 57"/>
          <p:cNvSpPr>
            <a:spLocks noChangeShapeType="1"/>
          </p:cNvSpPr>
          <p:nvPr/>
        </p:nvSpPr>
        <p:spPr bwMode="auto">
          <a:xfrm>
            <a:off x="4259263" y="45513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70" name="Line 58"/>
          <p:cNvSpPr>
            <a:spLocks noChangeShapeType="1"/>
          </p:cNvSpPr>
          <p:nvPr/>
        </p:nvSpPr>
        <p:spPr bwMode="auto">
          <a:xfrm>
            <a:off x="4983163" y="424656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71" name="Text Box 59"/>
          <p:cNvSpPr txBox="1">
            <a:spLocks noChangeArrowheads="1"/>
          </p:cNvSpPr>
          <p:nvPr/>
        </p:nvSpPr>
        <p:spPr bwMode="auto">
          <a:xfrm>
            <a:off x="4340225" y="4497388"/>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8972" name="Text Box 60"/>
          <p:cNvSpPr txBox="1">
            <a:spLocks noChangeArrowheads="1"/>
          </p:cNvSpPr>
          <p:nvPr/>
        </p:nvSpPr>
        <p:spPr bwMode="auto">
          <a:xfrm>
            <a:off x="4795838" y="389096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8973" name="AutoShape 61"/>
          <p:cNvSpPr>
            <a:spLocks noChangeArrowheads="1"/>
          </p:cNvSpPr>
          <p:nvPr/>
        </p:nvSpPr>
        <p:spPr bwMode="auto">
          <a:xfrm>
            <a:off x="5203825" y="39417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VSMS43</a:t>
            </a:r>
          </a:p>
        </p:txBody>
      </p:sp>
      <p:sp>
        <p:nvSpPr>
          <p:cNvPr id="38974" name="Line 62"/>
          <p:cNvSpPr>
            <a:spLocks noChangeShapeType="1"/>
          </p:cNvSpPr>
          <p:nvPr/>
        </p:nvSpPr>
        <p:spPr bwMode="auto">
          <a:xfrm>
            <a:off x="5927725" y="45513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75" name="Text Box 63"/>
          <p:cNvSpPr txBox="1">
            <a:spLocks noChangeArrowheads="1"/>
          </p:cNvSpPr>
          <p:nvPr/>
        </p:nvSpPr>
        <p:spPr bwMode="auto">
          <a:xfrm>
            <a:off x="6008688" y="4495800"/>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8976" name="Text Box 64"/>
          <p:cNvSpPr txBox="1">
            <a:spLocks noChangeArrowheads="1"/>
          </p:cNvSpPr>
          <p:nvPr/>
        </p:nvSpPr>
        <p:spPr bwMode="auto">
          <a:xfrm>
            <a:off x="6464300" y="3887788"/>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8977" name="AutoShape 65"/>
          <p:cNvSpPr>
            <a:spLocks noChangeArrowheads="1"/>
          </p:cNvSpPr>
          <p:nvPr/>
        </p:nvSpPr>
        <p:spPr bwMode="auto">
          <a:xfrm>
            <a:off x="4991100" y="62023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VSMS43</a:t>
            </a:r>
          </a:p>
        </p:txBody>
      </p:sp>
      <p:sp>
        <p:nvSpPr>
          <p:cNvPr id="38978" name="Line 66"/>
          <p:cNvSpPr>
            <a:spLocks noChangeShapeType="1"/>
          </p:cNvSpPr>
          <p:nvPr/>
        </p:nvSpPr>
        <p:spPr bwMode="auto">
          <a:xfrm>
            <a:off x="5715000" y="68119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79" name="Text Box 67"/>
          <p:cNvSpPr txBox="1">
            <a:spLocks noChangeArrowheads="1"/>
          </p:cNvSpPr>
          <p:nvPr/>
        </p:nvSpPr>
        <p:spPr bwMode="auto">
          <a:xfrm>
            <a:off x="5795963" y="6757988"/>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38980" name="Text Box 68"/>
          <p:cNvSpPr txBox="1">
            <a:spLocks noChangeArrowheads="1"/>
          </p:cNvSpPr>
          <p:nvPr/>
        </p:nvSpPr>
        <p:spPr bwMode="auto">
          <a:xfrm>
            <a:off x="4975225" y="615156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38981" name="AutoShape 69"/>
          <p:cNvSpPr>
            <a:spLocks noChangeArrowheads="1"/>
          </p:cNvSpPr>
          <p:nvPr/>
        </p:nvSpPr>
        <p:spPr bwMode="auto">
          <a:xfrm>
            <a:off x="1909763" y="639286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SPK 2s of 3.5KHz</a:t>
            </a:r>
          </a:p>
          <a:p>
            <a:pPr algn="ctr"/>
            <a:r>
              <a:rPr lang="en-US" b="0"/>
              <a:t>every 2min.</a:t>
            </a:r>
          </a:p>
        </p:txBody>
      </p:sp>
      <p:sp>
        <p:nvSpPr>
          <p:cNvPr id="38982" name="AutoShape 70"/>
          <p:cNvSpPr>
            <a:spLocks noChangeArrowheads="1"/>
          </p:cNvSpPr>
          <p:nvPr/>
        </p:nvSpPr>
        <p:spPr bwMode="auto">
          <a:xfrm>
            <a:off x="3519488" y="479901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SPK 2s of 12KHz</a:t>
            </a:r>
          </a:p>
          <a:p>
            <a:pPr algn="ctr"/>
            <a:r>
              <a:rPr lang="en-US" b="0"/>
              <a:t>every 2min.</a:t>
            </a:r>
          </a:p>
        </p:txBody>
      </p:sp>
      <p:sp>
        <p:nvSpPr>
          <p:cNvPr id="38983" name="AutoShape 71"/>
          <p:cNvSpPr>
            <a:spLocks noChangeArrowheads="1"/>
          </p:cNvSpPr>
          <p:nvPr/>
        </p:nvSpPr>
        <p:spPr bwMode="auto">
          <a:xfrm>
            <a:off x="5189538" y="479901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SPK 5s of 3.5KHz</a:t>
            </a:r>
          </a:p>
          <a:p>
            <a:pPr algn="ctr"/>
            <a:r>
              <a:rPr lang="en-US" b="0"/>
              <a:t>every 10min.</a:t>
            </a:r>
          </a:p>
        </p:txBody>
      </p:sp>
      <p:sp>
        <p:nvSpPr>
          <p:cNvPr id="38984" name="AutoShape 72"/>
          <p:cNvSpPr>
            <a:spLocks noChangeArrowheads="1"/>
          </p:cNvSpPr>
          <p:nvPr/>
        </p:nvSpPr>
        <p:spPr bwMode="auto">
          <a:xfrm>
            <a:off x="4957763" y="700246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SPK 5s of 12KHz</a:t>
            </a:r>
          </a:p>
          <a:p>
            <a:pPr algn="ctr"/>
            <a:r>
              <a:rPr lang="en-US" b="0"/>
              <a:t>every 10min.</a:t>
            </a:r>
          </a:p>
        </p:txBody>
      </p:sp>
      <p:sp>
        <p:nvSpPr>
          <p:cNvPr id="38985" name="Freeform 73"/>
          <p:cNvSpPr>
            <a:spLocks/>
          </p:cNvSpPr>
          <p:nvPr/>
        </p:nvSpPr>
        <p:spPr bwMode="auto">
          <a:xfrm>
            <a:off x="3314700" y="3771900"/>
            <a:ext cx="963613" cy="2057400"/>
          </a:xfrm>
          <a:custGeom>
            <a:avLst/>
            <a:gdLst>
              <a:gd name="T0" fmla="*/ 0 w 607"/>
              <a:gd name="T1" fmla="*/ 1296 h 1296"/>
              <a:gd name="T2" fmla="*/ 72 w 607"/>
              <a:gd name="T3" fmla="*/ 1296 h 1296"/>
              <a:gd name="T4" fmla="*/ 72 w 607"/>
              <a:gd name="T5" fmla="*/ 0 h 1296"/>
              <a:gd name="T6" fmla="*/ 607 w 607"/>
              <a:gd name="T7" fmla="*/ 0 h 1296"/>
              <a:gd name="T8" fmla="*/ 607 w 607"/>
              <a:gd name="T9" fmla="*/ 103 h 1296"/>
            </a:gdLst>
            <a:ahLst/>
            <a:cxnLst>
              <a:cxn ang="0">
                <a:pos x="T0" y="T1"/>
              </a:cxn>
              <a:cxn ang="0">
                <a:pos x="T2" y="T3"/>
              </a:cxn>
              <a:cxn ang="0">
                <a:pos x="T4" y="T5"/>
              </a:cxn>
              <a:cxn ang="0">
                <a:pos x="T6" y="T7"/>
              </a:cxn>
              <a:cxn ang="0">
                <a:pos x="T8" y="T9"/>
              </a:cxn>
            </a:cxnLst>
            <a:rect l="0" t="0" r="r" b="b"/>
            <a:pathLst>
              <a:path w="607" h="1296">
                <a:moveTo>
                  <a:pt x="0" y="1296"/>
                </a:moveTo>
                <a:lnTo>
                  <a:pt x="72" y="1296"/>
                </a:lnTo>
                <a:lnTo>
                  <a:pt x="72" y="0"/>
                </a:lnTo>
                <a:lnTo>
                  <a:pt x="607" y="0"/>
                </a:lnTo>
                <a:lnTo>
                  <a:pt x="607" y="10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86" name="Freeform 74"/>
          <p:cNvSpPr>
            <a:spLocks/>
          </p:cNvSpPr>
          <p:nvPr/>
        </p:nvSpPr>
        <p:spPr bwMode="auto">
          <a:xfrm>
            <a:off x="5715000" y="4229100"/>
            <a:ext cx="1028700" cy="1981200"/>
          </a:xfrm>
          <a:custGeom>
            <a:avLst/>
            <a:gdLst>
              <a:gd name="T0" fmla="*/ 545 w 648"/>
              <a:gd name="T1" fmla="*/ 0 h 1248"/>
              <a:gd name="T2" fmla="*/ 648 w 648"/>
              <a:gd name="T3" fmla="*/ 0 h 1248"/>
              <a:gd name="T4" fmla="*/ 648 w 648"/>
              <a:gd name="T5" fmla="*/ 751 h 1248"/>
              <a:gd name="T6" fmla="*/ 0 w 648"/>
              <a:gd name="T7" fmla="*/ 751 h 1248"/>
              <a:gd name="T8" fmla="*/ 0 w 648"/>
              <a:gd name="T9" fmla="*/ 1248 h 1248"/>
            </a:gdLst>
            <a:ahLst/>
            <a:cxnLst>
              <a:cxn ang="0">
                <a:pos x="T0" y="T1"/>
              </a:cxn>
              <a:cxn ang="0">
                <a:pos x="T2" y="T3"/>
              </a:cxn>
              <a:cxn ang="0">
                <a:pos x="T4" y="T5"/>
              </a:cxn>
              <a:cxn ang="0">
                <a:pos x="T6" y="T7"/>
              </a:cxn>
              <a:cxn ang="0">
                <a:pos x="T8" y="T9"/>
              </a:cxn>
            </a:cxnLst>
            <a:rect l="0" t="0" r="r" b="b"/>
            <a:pathLst>
              <a:path w="648" h="1248">
                <a:moveTo>
                  <a:pt x="545" y="0"/>
                </a:moveTo>
                <a:lnTo>
                  <a:pt x="648" y="0"/>
                </a:lnTo>
                <a:lnTo>
                  <a:pt x="648" y="751"/>
                </a:lnTo>
                <a:lnTo>
                  <a:pt x="0" y="751"/>
                </a:lnTo>
                <a:lnTo>
                  <a:pt x="0" y="1248"/>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87" name="Freeform 75"/>
          <p:cNvSpPr>
            <a:spLocks/>
          </p:cNvSpPr>
          <p:nvPr/>
        </p:nvSpPr>
        <p:spPr bwMode="auto">
          <a:xfrm>
            <a:off x="2220913" y="2971800"/>
            <a:ext cx="2782887" cy="3536950"/>
          </a:xfrm>
          <a:custGeom>
            <a:avLst/>
            <a:gdLst>
              <a:gd name="T0" fmla="*/ 1753 w 1753"/>
              <a:gd name="T1" fmla="*/ 2228 h 2228"/>
              <a:gd name="T2" fmla="*/ 1753 w 1753"/>
              <a:gd name="T3" fmla="*/ 1544 h 2228"/>
              <a:gd name="T4" fmla="*/ 689 w 1753"/>
              <a:gd name="T5" fmla="*/ 1543 h 2228"/>
              <a:gd name="T6" fmla="*/ 689 w 1753"/>
              <a:gd name="T7" fmla="*/ 422 h 2228"/>
              <a:gd name="T8" fmla="*/ 0 w 1753"/>
              <a:gd name="T9" fmla="*/ 422 h 2228"/>
              <a:gd name="T10" fmla="*/ 0 w 1753"/>
              <a:gd name="T11" fmla="*/ 0 h 2228"/>
            </a:gdLst>
            <a:ahLst/>
            <a:cxnLst>
              <a:cxn ang="0">
                <a:pos x="T0" y="T1"/>
              </a:cxn>
              <a:cxn ang="0">
                <a:pos x="T2" y="T3"/>
              </a:cxn>
              <a:cxn ang="0">
                <a:pos x="T4" y="T5"/>
              </a:cxn>
              <a:cxn ang="0">
                <a:pos x="T6" y="T7"/>
              </a:cxn>
              <a:cxn ang="0">
                <a:pos x="T8" y="T9"/>
              </a:cxn>
              <a:cxn ang="0">
                <a:pos x="T10" y="T11"/>
              </a:cxn>
            </a:cxnLst>
            <a:rect l="0" t="0" r="r" b="b"/>
            <a:pathLst>
              <a:path w="1753" h="2228">
                <a:moveTo>
                  <a:pt x="1753" y="2228"/>
                </a:moveTo>
                <a:lnTo>
                  <a:pt x="1753" y="1544"/>
                </a:lnTo>
                <a:lnTo>
                  <a:pt x="689" y="1543"/>
                </a:lnTo>
                <a:lnTo>
                  <a:pt x="689" y="422"/>
                </a:lnTo>
                <a:lnTo>
                  <a:pt x="0" y="422"/>
                </a:lnTo>
                <a:lnTo>
                  <a:pt x="0"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88" name="AutoShape 76"/>
          <p:cNvSpPr>
            <a:spLocks noChangeArrowheads="1"/>
          </p:cNvSpPr>
          <p:nvPr/>
        </p:nvSpPr>
        <p:spPr bwMode="auto">
          <a:xfrm>
            <a:off x="225425" y="71358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&lt;1s ?</a:t>
            </a:r>
          </a:p>
        </p:txBody>
      </p:sp>
      <p:sp>
        <p:nvSpPr>
          <p:cNvPr id="38989" name="Line 77"/>
          <p:cNvSpPr>
            <a:spLocks noChangeShapeType="1"/>
          </p:cNvSpPr>
          <p:nvPr/>
        </p:nvSpPr>
        <p:spPr bwMode="auto">
          <a:xfrm>
            <a:off x="952500" y="69262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90" name="Line 78"/>
          <p:cNvSpPr>
            <a:spLocks noChangeShapeType="1"/>
          </p:cNvSpPr>
          <p:nvPr/>
        </p:nvSpPr>
        <p:spPr bwMode="auto">
          <a:xfrm>
            <a:off x="1651000" y="744696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91" name="AutoShape 79"/>
          <p:cNvSpPr>
            <a:spLocks noChangeArrowheads="1"/>
          </p:cNvSpPr>
          <p:nvPr/>
        </p:nvSpPr>
        <p:spPr bwMode="auto">
          <a:xfrm>
            <a:off x="1889125" y="7224713"/>
            <a:ext cx="1236663" cy="4572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Rotate VSMS4 </a:t>
            </a:r>
          </a:p>
          <a:p>
            <a:pPr algn="ctr"/>
            <a:r>
              <a:rPr lang="en-US" b="0"/>
              <a:t>bits left</a:t>
            </a:r>
          </a:p>
        </p:txBody>
      </p:sp>
      <p:sp>
        <p:nvSpPr>
          <p:cNvPr id="38992" name="Freeform 80"/>
          <p:cNvSpPr>
            <a:spLocks/>
          </p:cNvSpPr>
          <p:nvPr/>
        </p:nvSpPr>
        <p:spPr bwMode="auto">
          <a:xfrm>
            <a:off x="979488" y="6923088"/>
            <a:ext cx="1649412" cy="114300"/>
          </a:xfrm>
          <a:custGeom>
            <a:avLst/>
            <a:gdLst>
              <a:gd name="T0" fmla="*/ 1039 w 1039"/>
              <a:gd name="T1" fmla="*/ 0 h 72"/>
              <a:gd name="T2" fmla="*/ 1039 w 1039"/>
              <a:gd name="T3" fmla="*/ 72 h 72"/>
              <a:gd name="T4" fmla="*/ 0 w 1039"/>
              <a:gd name="T5" fmla="*/ 72 h 72"/>
            </a:gdLst>
            <a:ahLst/>
            <a:cxnLst>
              <a:cxn ang="0">
                <a:pos x="T0" y="T1"/>
              </a:cxn>
              <a:cxn ang="0">
                <a:pos x="T2" y="T3"/>
              </a:cxn>
              <a:cxn ang="0">
                <a:pos x="T4" y="T5"/>
              </a:cxn>
            </a:cxnLst>
            <a:rect l="0" t="0" r="r" b="b"/>
            <a:pathLst>
              <a:path w="1039" h="72">
                <a:moveTo>
                  <a:pt x="1039" y="0"/>
                </a:moveTo>
                <a:lnTo>
                  <a:pt x="1039" y="72"/>
                </a:lnTo>
                <a:lnTo>
                  <a:pt x="0" y="7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93" name="Freeform 81"/>
          <p:cNvSpPr>
            <a:spLocks/>
          </p:cNvSpPr>
          <p:nvPr/>
        </p:nvSpPr>
        <p:spPr bwMode="auto">
          <a:xfrm>
            <a:off x="2609850" y="5346700"/>
            <a:ext cx="1670050" cy="1670050"/>
          </a:xfrm>
          <a:custGeom>
            <a:avLst/>
            <a:gdLst>
              <a:gd name="T0" fmla="*/ 1052 w 1052"/>
              <a:gd name="T1" fmla="*/ 0 h 1052"/>
              <a:gd name="T2" fmla="*/ 1052 w 1052"/>
              <a:gd name="T3" fmla="*/ 1052 h 1052"/>
              <a:gd name="T4" fmla="*/ 0 w 1052"/>
              <a:gd name="T5" fmla="*/ 1052 h 1052"/>
            </a:gdLst>
            <a:ahLst/>
            <a:cxnLst>
              <a:cxn ang="0">
                <a:pos x="T0" y="T1"/>
              </a:cxn>
              <a:cxn ang="0">
                <a:pos x="T2" y="T3"/>
              </a:cxn>
              <a:cxn ang="0">
                <a:pos x="T4" y="T5"/>
              </a:cxn>
            </a:cxnLst>
            <a:rect l="0" t="0" r="r" b="b"/>
            <a:pathLst>
              <a:path w="1052" h="1052">
                <a:moveTo>
                  <a:pt x="1052" y="0"/>
                </a:moveTo>
                <a:lnTo>
                  <a:pt x="1052" y="1052"/>
                </a:lnTo>
                <a:lnTo>
                  <a:pt x="0" y="105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94" name="Freeform 82"/>
          <p:cNvSpPr>
            <a:spLocks/>
          </p:cNvSpPr>
          <p:nvPr/>
        </p:nvSpPr>
        <p:spPr bwMode="auto">
          <a:xfrm>
            <a:off x="4264025" y="5332413"/>
            <a:ext cx="1670050" cy="225425"/>
          </a:xfrm>
          <a:custGeom>
            <a:avLst/>
            <a:gdLst>
              <a:gd name="T0" fmla="*/ 1052 w 1052"/>
              <a:gd name="T1" fmla="*/ 0 h 1052"/>
              <a:gd name="T2" fmla="*/ 1052 w 1052"/>
              <a:gd name="T3" fmla="*/ 1052 h 1052"/>
              <a:gd name="T4" fmla="*/ 0 w 1052"/>
              <a:gd name="T5" fmla="*/ 1052 h 1052"/>
            </a:gdLst>
            <a:ahLst/>
            <a:cxnLst>
              <a:cxn ang="0">
                <a:pos x="T0" y="T1"/>
              </a:cxn>
              <a:cxn ang="0">
                <a:pos x="T2" y="T3"/>
              </a:cxn>
              <a:cxn ang="0">
                <a:pos x="T4" y="T5"/>
              </a:cxn>
            </a:cxnLst>
            <a:rect l="0" t="0" r="r" b="b"/>
            <a:pathLst>
              <a:path w="1052" h="1052">
                <a:moveTo>
                  <a:pt x="1052" y="0"/>
                </a:moveTo>
                <a:lnTo>
                  <a:pt x="1052" y="1052"/>
                </a:lnTo>
                <a:lnTo>
                  <a:pt x="0" y="105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95" name="AutoShape 83"/>
          <p:cNvSpPr>
            <a:spLocks noChangeArrowheads="1"/>
          </p:cNvSpPr>
          <p:nvPr/>
        </p:nvSpPr>
        <p:spPr bwMode="auto">
          <a:xfrm>
            <a:off x="3292475" y="71485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bit 5 set?</a:t>
            </a:r>
          </a:p>
        </p:txBody>
      </p:sp>
      <p:sp>
        <p:nvSpPr>
          <p:cNvPr id="38996" name="Line 84"/>
          <p:cNvSpPr>
            <a:spLocks noChangeShapeType="1"/>
          </p:cNvSpPr>
          <p:nvPr/>
        </p:nvSpPr>
        <p:spPr bwMode="auto">
          <a:xfrm>
            <a:off x="3119438" y="745331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97" name="Freeform 85"/>
          <p:cNvSpPr>
            <a:spLocks/>
          </p:cNvSpPr>
          <p:nvPr/>
        </p:nvSpPr>
        <p:spPr bwMode="auto">
          <a:xfrm>
            <a:off x="955675" y="7683500"/>
            <a:ext cx="3035300" cy="150813"/>
          </a:xfrm>
          <a:custGeom>
            <a:avLst/>
            <a:gdLst>
              <a:gd name="T0" fmla="*/ 1912 w 1912"/>
              <a:gd name="T1" fmla="*/ 0 h 143"/>
              <a:gd name="T2" fmla="*/ 1912 w 1912"/>
              <a:gd name="T3" fmla="*/ 143 h 143"/>
              <a:gd name="T4" fmla="*/ 0 w 1912"/>
              <a:gd name="T5" fmla="*/ 143 h 143"/>
            </a:gdLst>
            <a:ahLst/>
            <a:cxnLst>
              <a:cxn ang="0">
                <a:pos x="T0" y="T1"/>
              </a:cxn>
              <a:cxn ang="0">
                <a:pos x="T2" y="T3"/>
              </a:cxn>
              <a:cxn ang="0">
                <a:pos x="T4" y="T5"/>
              </a:cxn>
            </a:cxnLst>
            <a:rect l="0" t="0" r="r" b="b"/>
            <a:pathLst>
              <a:path w="1912" h="143">
                <a:moveTo>
                  <a:pt x="1912" y="0"/>
                </a:moveTo>
                <a:lnTo>
                  <a:pt x="1912" y="143"/>
                </a:lnTo>
                <a:lnTo>
                  <a:pt x="0" y="14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98" name="Line 86"/>
          <p:cNvSpPr>
            <a:spLocks noChangeShapeType="1"/>
          </p:cNvSpPr>
          <p:nvPr/>
        </p:nvSpPr>
        <p:spPr bwMode="auto">
          <a:xfrm flipH="1">
            <a:off x="4264025" y="7002463"/>
            <a:ext cx="682625"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8999" name="AutoShape 87"/>
          <p:cNvSpPr>
            <a:spLocks noChangeArrowheads="1"/>
          </p:cNvSpPr>
          <p:nvPr/>
        </p:nvSpPr>
        <p:spPr bwMode="auto">
          <a:xfrm>
            <a:off x="4564063" y="775970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VSMS40</a:t>
            </a:r>
          </a:p>
        </p:txBody>
      </p:sp>
      <p:sp>
        <p:nvSpPr>
          <p:cNvPr id="39000" name="Line 88"/>
          <p:cNvSpPr>
            <a:spLocks noChangeShapeType="1"/>
          </p:cNvSpPr>
          <p:nvPr/>
        </p:nvSpPr>
        <p:spPr bwMode="auto">
          <a:xfrm>
            <a:off x="4719638" y="7456488"/>
            <a:ext cx="0" cy="45561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001" name="Freeform 89"/>
          <p:cNvSpPr>
            <a:spLocks/>
          </p:cNvSpPr>
          <p:nvPr/>
        </p:nvSpPr>
        <p:spPr bwMode="auto">
          <a:xfrm>
            <a:off x="88900" y="3797300"/>
            <a:ext cx="862013" cy="4932363"/>
          </a:xfrm>
          <a:custGeom>
            <a:avLst/>
            <a:gdLst>
              <a:gd name="T0" fmla="*/ 574 w 574"/>
              <a:gd name="T1" fmla="*/ 3012 h 3107"/>
              <a:gd name="T2" fmla="*/ 574 w 574"/>
              <a:gd name="T3" fmla="*/ 3107 h 3107"/>
              <a:gd name="T4" fmla="*/ 0 w 574"/>
              <a:gd name="T5" fmla="*/ 3107 h 3107"/>
              <a:gd name="T6" fmla="*/ 0 w 574"/>
              <a:gd name="T7" fmla="*/ 0 h 3107"/>
              <a:gd name="T8" fmla="*/ 96 w 574"/>
              <a:gd name="T9" fmla="*/ 0 h 3107"/>
            </a:gdLst>
            <a:ahLst/>
            <a:cxnLst>
              <a:cxn ang="0">
                <a:pos x="T0" y="T1"/>
              </a:cxn>
              <a:cxn ang="0">
                <a:pos x="T2" y="T3"/>
              </a:cxn>
              <a:cxn ang="0">
                <a:pos x="T4" y="T5"/>
              </a:cxn>
              <a:cxn ang="0">
                <a:pos x="T6" y="T7"/>
              </a:cxn>
              <a:cxn ang="0">
                <a:pos x="T8" y="T9"/>
              </a:cxn>
            </a:cxnLst>
            <a:rect l="0" t="0" r="r" b="b"/>
            <a:pathLst>
              <a:path w="574" h="3107">
                <a:moveTo>
                  <a:pt x="574" y="3012"/>
                </a:moveTo>
                <a:lnTo>
                  <a:pt x="574" y="3107"/>
                </a:lnTo>
                <a:lnTo>
                  <a:pt x="0" y="3107"/>
                </a:lnTo>
                <a:lnTo>
                  <a:pt x="0" y="0"/>
                </a:lnTo>
                <a:lnTo>
                  <a:pt x="96"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9002" name="AutoShape 90"/>
          <p:cNvSpPr>
            <a:spLocks noChangeArrowheads="1"/>
          </p:cNvSpPr>
          <p:nvPr/>
        </p:nvSpPr>
        <p:spPr bwMode="auto">
          <a:xfrm>
            <a:off x="1879600" y="81232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on .2s</a:t>
            </a:r>
          </a:p>
        </p:txBody>
      </p:sp>
      <p:sp>
        <p:nvSpPr>
          <p:cNvPr id="39003" name="Line 91"/>
          <p:cNvSpPr>
            <a:spLocks noChangeShapeType="1"/>
          </p:cNvSpPr>
          <p:nvPr/>
        </p:nvSpPr>
        <p:spPr bwMode="auto">
          <a:xfrm>
            <a:off x="3324225" y="8275638"/>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2"/>
          <p:cNvSpPr>
            <a:spLocks noChangeArrowheads="1"/>
          </p:cNvSpPr>
          <p:nvPr/>
        </p:nvSpPr>
        <p:spPr bwMode="auto">
          <a:xfrm>
            <a:off x="304800" y="-381000"/>
            <a:ext cx="6172200" cy="152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sz="4400" b="0">
                <a:solidFill>
                  <a:schemeClr val="tx2"/>
                </a:solidFill>
              </a:rPr>
              <a:t>5.43  Flowchart</a:t>
            </a:r>
          </a:p>
        </p:txBody>
      </p:sp>
      <p:sp>
        <p:nvSpPr>
          <p:cNvPr id="44035" name="Line 3"/>
          <p:cNvSpPr>
            <a:spLocks noChangeShapeType="1"/>
          </p:cNvSpPr>
          <p:nvPr/>
        </p:nvSpPr>
        <p:spPr bwMode="auto">
          <a:xfrm>
            <a:off x="1685925" y="11303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36" name="AutoShape 4"/>
          <p:cNvSpPr>
            <a:spLocks noChangeArrowheads="1"/>
          </p:cNvSpPr>
          <p:nvPr/>
        </p:nvSpPr>
        <p:spPr bwMode="auto">
          <a:xfrm>
            <a:off x="984250" y="1333500"/>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VSMS5 bit</a:t>
            </a:r>
          </a:p>
        </p:txBody>
      </p:sp>
      <p:sp>
        <p:nvSpPr>
          <p:cNvPr id="44037" name="AutoShape 5"/>
          <p:cNvSpPr>
            <a:spLocks noChangeArrowheads="1"/>
          </p:cNvSpPr>
          <p:nvPr/>
        </p:nvSpPr>
        <p:spPr bwMode="auto">
          <a:xfrm>
            <a:off x="1333500" y="852488"/>
            <a:ext cx="696913" cy="303212"/>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VSMS5</a:t>
            </a:r>
          </a:p>
        </p:txBody>
      </p:sp>
      <p:sp>
        <p:nvSpPr>
          <p:cNvPr id="44038" name="Line 6"/>
          <p:cNvSpPr>
            <a:spLocks noChangeShapeType="1"/>
          </p:cNvSpPr>
          <p:nvPr/>
        </p:nvSpPr>
        <p:spPr bwMode="auto">
          <a:xfrm>
            <a:off x="1709738" y="1636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39" name="AutoShape 7"/>
          <p:cNvSpPr>
            <a:spLocks noChangeArrowheads="1"/>
          </p:cNvSpPr>
          <p:nvPr/>
        </p:nvSpPr>
        <p:spPr bwMode="auto">
          <a:xfrm>
            <a:off x="989013" y="18653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Clear ports</a:t>
            </a:r>
          </a:p>
        </p:txBody>
      </p:sp>
      <p:sp>
        <p:nvSpPr>
          <p:cNvPr id="44040" name="AutoShape 8"/>
          <p:cNvSpPr>
            <a:spLocks noChangeArrowheads="1"/>
          </p:cNvSpPr>
          <p:nvPr/>
        </p:nvSpPr>
        <p:spPr bwMode="auto">
          <a:xfrm>
            <a:off x="989013" y="4711700"/>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SW</a:t>
            </a:r>
          </a:p>
        </p:txBody>
      </p:sp>
      <p:sp>
        <p:nvSpPr>
          <p:cNvPr id="44041" name="Line 9"/>
          <p:cNvSpPr>
            <a:spLocks noChangeShapeType="1"/>
          </p:cNvSpPr>
          <p:nvPr/>
        </p:nvSpPr>
        <p:spPr bwMode="auto">
          <a:xfrm>
            <a:off x="1712913" y="39798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42" name="Line 10"/>
          <p:cNvSpPr>
            <a:spLocks noChangeShapeType="1"/>
          </p:cNvSpPr>
          <p:nvPr/>
        </p:nvSpPr>
        <p:spPr bwMode="auto">
          <a:xfrm>
            <a:off x="1712913" y="532130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43" name="AutoShape 11"/>
          <p:cNvSpPr>
            <a:spLocks noChangeArrowheads="1"/>
          </p:cNvSpPr>
          <p:nvPr/>
        </p:nvSpPr>
        <p:spPr bwMode="auto">
          <a:xfrm>
            <a:off x="987425" y="42021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Call T</a:t>
            </a:r>
          </a:p>
        </p:txBody>
      </p:sp>
      <p:sp>
        <p:nvSpPr>
          <p:cNvPr id="44044" name="Line 12"/>
          <p:cNvSpPr>
            <a:spLocks noChangeShapeType="1"/>
          </p:cNvSpPr>
          <p:nvPr/>
        </p:nvSpPr>
        <p:spPr bwMode="auto">
          <a:xfrm>
            <a:off x="1716088" y="4502150"/>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45" name="AutoShape 13"/>
          <p:cNvSpPr>
            <a:spLocks noChangeArrowheads="1"/>
          </p:cNvSpPr>
          <p:nvPr/>
        </p:nvSpPr>
        <p:spPr bwMode="auto">
          <a:xfrm>
            <a:off x="2665413" y="45577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M</a:t>
            </a:r>
          </a:p>
        </p:txBody>
      </p:sp>
      <p:sp>
        <p:nvSpPr>
          <p:cNvPr id="44046" name="Line 14"/>
          <p:cNvSpPr>
            <a:spLocks noChangeShapeType="1"/>
          </p:cNvSpPr>
          <p:nvPr/>
        </p:nvSpPr>
        <p:spPr bwMode="auto">
          <a:xfrm>
            <a:off x="2436813" y="5016500"/>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47" name="Text Box 15"/>
          <p:cNvSpPr txBox="1">
            <a:spLocks noChangeArrowheads="1"/>
          </p:cNvSpPr>
          <p:nvPr/>
        </p:nvSpPr>
        <p:spPr bwMode="auto">
          <a:xfrm>
            <a:off x="1793875" y="526891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44048" name="Text Box 16"/>
          <p:cNvSpPr txBox="1">
            <a:spLocks noChangeArrowheads="1"/>
          </p:cNvSpPr>
          <p:nvPr/>
        </p:nvSpPr>
        <p:spPr bwMode="auto">
          <a:xfrm>
            <a:off x="2249488" y="465931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44049" name="AutoShape 17"/>
          <p:cNvSpPr>
            <a:spLocks noChangeArrowheads="1"/>
          </p:cNvSpPr>
          <p:nvPr/>
        </p:nvSpPr>
        <p:spPr bwMode="auto">
          <a:xfrm>
            <a:off x="984250" y="6392863"/>
            <a:ext cx="1443038"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Play Binary</a:t>
            </a:r>
          </a:p>
          <a:p>
            <a:pPr algn="ctr"/>
            <a:r>
              <a:rPr lang="en-US" b="0"/>
              <a:t>Song (C Major)</a:t>
            </a:r>
          </a:p>
        </p:txBody>
      </p:sp>
      <p:sp>
        <p:nvSpPr>
          <p:cNvPr id="44050" name="AutoShape 18"/>
          <p:cNvSpPr>
            <a:spLocks noChangeArrowheads="1"/>
          </p:cNvSpPr>
          <p:nvPr/>
        </p:nvSpPr>
        <p:spPr bwMode="auto">
          <a:xfrm>
            <a:off x="993775" y="367506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CLRWDT</a:t>
            </a:r>
          </a:p>
        </p:txBody>
      </p:sp>
      <p:sp>
        <p:nvSpPr>
          <p:cNvPr id="44051" name="AutoShape 19"/>
          <p:cNvSpPr>
            <a:spLocks noChangeArrowheads="1"/>
          </p:cNvSpPr>
          <p:nvPr/>
        </p:nvSpPr>
        <p:spPr bwMode="auto">
          <a:xfrm>
            <a:off x="990600" y="79549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&gt; 1s?</a:t>
            </a:r>
          </a:p>
        </p:txBody>
      </p:sp>
      <p:sp>
        <p:nvSpPr>
          <p:cNvPr id="44052" name="Line 20"/>
          <p:cNvSpPr>
            <a:spLocks noChangeShapeType="1"/>
          </p:cNvSpPr>
          <p:nvPr/>
        </p:nvSpPr>
        <p:spPr bwMode="auto">
          <a:xfrm>
            <a:off x="1717675" y="77454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53" name="Line 21"/>
          <p:cNvSpPr>
            <a:spLocks noChangeShapeType="1"/>
          </p:cNvSpPr>
          <p:nvPr/>
        </p:nvSpPr>
        <p:spPr bwMode="auto">
          <a:xfrm>
            <a:off x="1698625" y="293528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54" name="Line 22"/>
          <p:cNvSpPr>
            <a:spLocks noChangeShapeType="1"/>
          </p:cNvSpPr>
          <p:nvPr/>
        </p:nvSpPr>
        <p:spPr bwMode="auto">
          <a:xfrm>
            <a:off x="1716088" y="34782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55" name="AutoShape 23"/>
          <p:cNvSpPr>
            <a:spLocks noChangeArrowheads="1"/>
          </p:cNvSpPr>
          <p:nvPr/>
        </p:nvSpPr>
        <p:spPr bwMode="auto">
          <a:xfrm>
            <a:off x="996950" y="3173413"/>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VSMS50 bit</a:t>
            </a:r>
          </a:p>
        </p:txBody>
      </p:sp>
      <p:sp>
        <p:nvSpPr>
          <p:cNvPr id="44056" name="AutoShape 24"/>
          <p:cNvSpPr>
            <a:spLocks noChangeArrowheads="1"/>
          </p:cNvSpPr>
          <p:nvPr/>
        </p:nvSpPr>
        <p:spPr bwMode="auto">
          <a:xfrm>
            <a:off x="4259263" y="7986713"/>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VSMS0</a:t>
            </a:r>
          </a:p>
        </p:txBody>
      </p:sp>
      <p:sp>
        <p:nvSpPr>
          <p:cNvPr id="44057" name="Line 25"/>
          <p:cNvSpPr>
            <a:spLocks noChangeShapeType="1"/>
          </p:cNvSpPr>
          <p:nvPr/>
        </p:nvSpPr>
        <p:spPr bwMode="auto">
          <a:xfrm>
            <a:off x="2416175" y="82661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58" name="AutoShape 26"/>
          <p:cNvSpPr>
            <a:spLocks noChangeArrowheads="1"/>
          </p:cNvSpPr>
          <p:nvPr/>
        </p:nvSpPr>
        <p:spPr bwMode="auto">
          <a:xfrm>
            <a:off x="984250" y="235426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VSMS5</a:t>
            </a:r>
          </a:p>
          <a:p>
            <a:pPr algn="ctr"/>
            <a:r>
              <a:rPr lang="en-US" b="0"/>
              <a:t>Reg. != 0?</a:t>
            </a:r>
          </a:p>
        </p:txBody>
      </p:sp>
      <p:sp>
        <p:nvSpPr>
          <p:cNvPr id="44059" name="Line 27"/>
          <p:cNvSpPr>
            <a:spLocks noChangeShapeType="1"/>
          </p:cNvSpPr>
          <p:nvPr/>
        </p:nvSpPr>
        <p:spPr bwMode="auto">
          <a:xfrm>
            <a:off x="1711325" y="21447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60" name="Freeform 28"/>
          <p:cNvSpPr>
            <a:spLocks/>
          </p:cNvSpPr>
          <p:nvPr/>
        </p:nvSpPr>
        <p:spPr bwMode="auto">
          <a:xfrm>
            <a:off x="1720850" y="2678113"/>
            <a:ext cx="865188" cy="863600"/>
          </a:xfrm>
          <a:custGeom>
            <a:avLst/>
            <a:gdLst>
              <a:gd name="T0" fmla="*/ 443 w 545"/>
              <a:gd name="T1" fmla="*/ 0 h 545"/>
              <a:gd name="T2" fmla="*/ 545 w 545"/>
              <a:gd name="T3" fmla="*/ 0 h 545"/>
              <a:gd name="T4" fmla="*/ 545 w 545"/>
              <a:gd name="T5" fmla="*/ 545 h 545"/>
              <a:gd name="T6" fmla="*/ 0 w 545"/>
              <a:gd name="T7" fmla="*/ 545 h 545"/>
            </a:gdLst>
            <a:ahLst/>
            <a:cxnLst>
              <a:cxn ang="0">
                <a:pos x="T0" y="T1"/>
              </a:cxn>
              <a:cxn ang="0">
                <a:pos x="T2" y="T3"/>
              </a:cxn>
              <a:cxn ang="0">
                <a:pos x="T4" y="T5"/>
              </a:cxn>
              <a:cxn ang="0">
                <a:pos x="T6" y="T7"/>
              </a:cxn>
            </a:cxnLst>
            <a:rect l="0" t="0" r="r" b="b"/>
            <a:pathLst>
              <a:path w="545" h="545">
                <a:moveTo>
                  <a:pt x="443" y="0"/>
                </a:moveTo>
                <a:lnTo>
                  <a:pt x="545" y="0"/>
                </a:lnTo>
                <a:lnTo>
                  <a:pt x="545"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61" name="AutoShape 29"/>
          <p:cNvSpPr>
            <a:spLocks noChangeArrowheads="1"/>
          </p:cNvSpPr>
          <p:nvPr/>
        </p:nvSpPr>
        <p:spPr bwMode="auto">
          <a:xfrm>
            <a:off x="2593975" y="1866900"/>
            <a:ext cx="696913" cy="354013"/>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VSMS50</a:t>
            </a:r>
          </a:p>
        </p:txBody>
      </p:sp>
      <p:sp>
        <p:nvSpPr>
          <p:cNvPr id="44062" name="Freeform 30"/>
          <p:cNvSpPr>
            <a:spLocks/>
          </p:cNvSpPr>
          <p:nvPr/>
        </p:nvSpPr>
        <p:spPr bwMode="auto">
          <a:xfrm>
            <a:off x="1706563" y="2220913"/>
            <a:ext cx="1257300" cy="750887"/>
          </a:xfrm>
          <a:custGeom>
            <a:avLst/>
            <a:gdLst>
              <a:gd name="T0" fmla="*/ 792 w 792"/>
              <a:gd name="T1" fmla="*/ 0 h 473"/>
              <a:gd name="T2" fmla="*/ 792 w 792"/>
              <a:gd name="T3" fmla="*/ 473 h 473"/>
              <a:gd name="T4" fmla="*/ 0 w 792"/>
              <a:gd name="T5" fmla="*/ 473 h 473"/>
            </a:gdLst>
            <a:ahLst/>
            <a:cxnLst>
              <a:cxn ang="0">
                <a:pos x="T0" y="T1"/>
              </a:cxn>
              <a:cxn ang="0">
                <a:pos x="T2" y="T3"/>
              </a:cxn>
              <a:cxn ang="0">
                <a:pos x="T4" y="T5"/>
              </a:cxn>
            </a:cxnLst>
            <a:rect l="0" t="0" r="r" b="b"/>
            <a:pathLst>
              <a:path w="792" h="473">
                <a:moveTo>
                  <a:pt x="792" y="0"/>
                </a:moveTo>
                <a:lnTo>
                  <a:pt x="792" y="473"/>
                </a:lnTo>
                <a:lnTo>
                  <a:pt x="0" y="47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63" name="Line 31"/>
          <p:cNvSpPr>
            <a:spLocks noChangeShapeType="1"/>
          </p:cNvSpPr>
          <p:nvPr/>
        </p:nvSpPr>
        <p:spPr bwMode="auto">
          <a:xfrm>
            <a:off x="3751263" y="21669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64" name="AutoShape 32"/>
          <p:cNvSpPr>
            <a:spLocks noChangeArrowheads="1"/>
          </p:cNvSpPr>
          <p:nvPr/>
        </p:nvSpPr>
        <p:spPr bwMode="auto">
          <a:xfrm>
            <a:off x="3049588" y="23701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Set VSMS51 bit</a:t>
            </a:r>
          </a:p>
        </p:txBody>
      </p:sp>
      <p:sp>
        <p:nvSpPr>
          <p:cNvPr id="44065" name="AutoShape 33"/>
          <p:cNvSpPr>
            <a:spLocks noChangeArrowheads="1"/>
          </p:cNvSpPr>
          <p:nvPr/>
        </p:nvSpPr>
        <p:spPr bwMode="auto">
          <a:xfrm>
            <a:off x="3398838" y="1871663"/>
            <a:ext cx="696912" cy="352425"/>
          </a:xfrm>
          <a:prstGeom prst="flowChartOffpageConnector">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VSMS51</a:t>
            </a:r>
          </a:p>
        </p:txBody>
      </p:sp>
      <p:sp>
        <p:nvSpPr>
          <p:cNvPr id="44075" name="Freeform 43"/>
          <p:cNvSpPr>
            <a:spLocks/>
          </p:cNvSpPr>
          <p:nvPr/>
        </p:nvSpPr>
        <p:spPr bwMode="auto">
          <a:xfrm>
            <a:off x="2554288" y="2678113"/>
            <a:ext cx="1209675" cy="865187"/>
          </a:xfrm>
          <a:custGeom>
            <a:avLst/>
            <a:gdLst>
              <a:gd name="T0" fmla="*/ 762 w 762"/>
              <a:gd name="T1" fmla="*/ 0 h 545"/>
              <a:gd name="T2" fmla="*/ 762 w 762"/>
              <a:gd name="T3" fmla="*/ 545 h 545"/>
              <a:gd name="T4" fmla="*/ 0 w 762"/>
              <a:gd name="T5" fmla="*/ 545 h 545"/>
            </a:gdLst>
            <a:ahLst/>
            <a:cxnLst>
              <a:cxn ang="0">
                <a:pos x="T0" y="T1"/>
              </a:cxn>
              <a:cxn ang="0">
                <a:pos x="T2" y="T3"/>
              </a:cxn>
              <a:cxn ang="0">
                <a:pos x="T4" y="T5"/>
              </a:cxn>
            </a:cxnLst>
            <a:rect l="0" t="0" r="r" b="b"/>
            <a:pathLst>
              <a:path w="762" h="545">
                <a:moveTo>
                  <a:pt x="762" y="0"/>
                </a:moveTo>
                <a:lnTo>
                  <a:pt x="762" y="545"/>
                </a:lnTo>
                <a:lnTo>
                  <a:pt x="0" y="545"/>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79" name="AutoShape 47"/>
          <p:cNvSpPr>
            <a:spLocks noChangeArrowheads="1"/>
          </p:cNvSpPr>
          <p:nvPr/>
        </p:nvSpPr>
        <p:spPr bwMode="auto">
          <a:xfrm>
            <a:off x="984250" y="55356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VSMS50</a:t>
            </a:r>
          </a:p>
        </p:txBody>
      </p:sp>
      <p:sp>
        <p:nvSpPr>
          <p:cNvPr id="44080" name="Line 48"/>
          <p:cNvSpPr>
            <a:spLocks noChangeShapeType="1"/>
          </p:cNvSpPr>
          <p:nvPr/>
        </p:nvSpPr>
        <p:spPr bwMode="auto">
          <a:xfrm>
            <a:off x="1708150" y="614521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81" name="Line 49"/>
          <p:cNvSpPr>
            <a:spLocks noChangeShapeType="1"/>
          </p:cNvSpPr>
          <p:nvPr/>
        </p:nvSpPr>
        <p:spPr bwMode="auto">
          <a:xfrm>
            <a:off x="2432050" y="584041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82" name="Text Box 50"/>
          <p:cNvSpPr txBox="1">
            <a:spLocks noChangeArrowheads="1"/>
          </p:cNvSpPr>
          <p:nvPr/>
        </p:nvSpPr>
        <p:spPr bwMode="auto">
          <a:xfrm>
            <a:off x="1789113" y="6091238"/>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44083" name="Text Box 51"/>
          <p:cNvSpPr txBox="1">
            <a:spLocks noChangeArrowheads="1"/>
          </p:cNvSpPr>
          <p:nvPr/>
        </p:nvSpPr>
        <p:spPr bwMode="auto">
          <a:xfrm>
            <a:off x="2244725" y="5484813"/>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44084" name="AutoShape 52"/>
          <p:cNvSpPr>
            <a:spLocks noChangeArrowheads="1"/>
          </p:cNvSpPr>
          <p:nvPr/>
        </p:nvSpPr>
        <p:spPr bwMode="auto">
          <a:xfrm>
            <a:off x="2670175" y="5532438"/>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Test VSMS51</a:t>
            </a:r>
          </a:p>
        </p:txBody>
      </p:sp>
      <p:sp>
        <p:nvSpPr>
          <p:cNvPr id="44085" name="Line 53"/>
          <p:cNvSpPr>
            <a:spLocks noChangeShapeType="1"/>
          </p:cNvSpPr>
          <p:nvPr/>
        </p:nvSpPr>
        <p:spPr bwMode="auto">
          <a:xfrm>
            <a:off x="3394075" y="6142038"/>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086" name="Text Box 54"/>
          <p:cNvSpPr txBox="1">
            <a:spLocks noChangeArrowheads="1"/>
          </p:cNvSpPr>
          <p:nvPr/>
        </p:nvSpPr>
        <p:spPr bwMode="auto">
          <a:xfrm>
            <a:off x="3475038" y="6088063"/>
            <a:ext cx="455612"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Y</a:t>
            </a:r>
          </a:p>
        </p:txBody>
      </p:sp>
      <p:sp>
        <p:nvSpPr>
          <p:cNvPr id="44087" name="Text Box 55"/>
          <p:cNvSpPr txBox="1">
            <a:spLocks noChangeArrowheads="1"/>
          </p:cNvSpPr>
          <p:nvPr/>
        </p:nvSpPr>
        <p:spPr bwMode="auto">
          <a:xfrm>
            <a:off x="3930650" y="5480050"/>
            <a:ext cx="455613"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b="0"/>
              <a:t>N</a:t>
            </a:r>
          </a:p>
        </p:txBody>
      </p:sp>
      <p:sp>
        <p:nvSpPr>
          <p:cNvPr id="44101" name="AutoShape 69"/>
          <p:cNvSpPr>
            <a:spLocks noChangeArrowheads="1"/>
          </p:cNvSpPr>
          <p:nvPr/>
        </p:nvSpPr>
        <p:spPr bwMode="auto">
          <a:xfrm>
            <a:off x="2668588" y="6392863"/>
            <a:ext cx="1443037" cy="5334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Play Birthday</a:t>
            </a:r>
          </a:p>
          <a:p>
            <a:pPr algn="ctr"/>
            <a:r>
              <a:rPr lang="en-US" b="0"/>
              <a:t>Song (F Major)</a:t>
            </a:r>
          </a:p>
        </p:txBody>
      </p:sp>
      <p:sp>
        <p:nvSpPr>
          <p:cNvPr id="44108" name="AutoShape 76"/>
          <p:cNvSpPr>
            <a:spLocks noChangeArrowheads="1"/>
          </p:cNvSpPr>
          <p:nvPr/>
        </p:nvSpPr>
        <p:spPr bwMode="auto">
          <a:xfrm>
            <a:off x="984250" y="71358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RGBS press</a:t>
            </a:r>
          </a:p>
          <a:p>
            <a:pPr algn="ctr"/>
            <a:r>
              <a:rPr lang="en-US" b="0"/>
              <a:t> &lt;1s ?</a:t>
            </a:r>
          </a:p>
        </p:txBody>
      </p:sp>
      <p:sp>
        <p:nvSpPr>
          <p:cNvPr id="44109" name="Line 77"/>
          <p:cNvSpPr>
            <a:spLocks noChangeShapeType="1"/>
          </p:cNvSpPr>
          <p:nvPr/>
        </p:nvSpPr>
        <p:spPr bwMode="auto">
          <a:xfrm>
            <a:off x="1711325" y="6926263"/>
            <a:ext cx="0" cy="228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110" name="Line 78"/>
          <p:cNvSpPr>
            <a:spLocks noChangeShapeType="1"/>
          </p:cNvSpPr>
          <p:nvPr/>
        </p:nvSpPr>
        <p:spPr bwMode="auto">
          <a:xfrm>
            <a:off x="2409825" y="7446963"/>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111" name="AutoShape 79"/>
          <p:cNvSpPr>
            <a:spLocks noChangeArrowheads="1"/>
          </p:cNvSpPr>
          <p:nvPr/>
        </p:nvSpPr>
        <p:spPr bwMode="auto">
          <a:xfrm>
            <a:off x="2647950" y="7224713"/>
            <a:ext cx="1236663" cy="4572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Rotate VSMS5 </a:t>
            </a:r>
          </a:p>
          <a:p>
            <a:pPr algn="ctr"/>
            <a:r>
              <a:rPr lang="en-US" b="0"/>
              <a:t>bits left</a:t>
            </a:r>
          </a:p>
        </p:txBody>
      </p:sp>
      <p:sp>
        <p:nvSpPr>
          <p:cNvPr id="44112" name="Freeform 80"/>
          <p:cNvSpPr>
            <a:spLocks/>
          </p:cNvSpPr>
          <p:nvPr/>
        </p:nvSpPr>
        <p:spPr bwMode="auto">
          <a:xfrm>
            <a:off x="1738313" y="6923088"/>
            <a:ext cx="1649412" cy="114300"/>
          </a:xfrm>
          <a:custGeom>
            <a:avLst/>
            <a:gdLst>
              <a:gd name="T0" fmla="*/ 1039 w 1039"/>
              <a:gd name="T1" fmla="*/ 0 h 72"/>
              <a:gd name="T2" fmla="*/ 1039 w 1039"/>
              <a:gd name="T3" fmla="*/ 72 h 72"/>
              <a:gd name="T4" fmla="*/ 0 w 1039"/>
              <a:gd name="T5" fmla="*/ 72 h 72"/>
            </a:gdLst>
            <a:ahLst/>
            <a:cxnLst>
              <a:cxn ang="0">
                <a:pos x="T0" y="T1"/>
              </a:cxn>
              <a:cxn ang="0">
                <a:pos x="T2" y="T3"/>
              </a:cxn>
              <a:cxn ang="0">
                <a:pos x="T4" y="T5"/>
              </a:cxn>
            </a:cxnLst>
            <a:rect l="0" t="0" r="r" b="b"/>
            <a:pathLst>
              <a:path w="1039" h="72">
                <a:moveTo>
                  <a:pt x="1039" y="0"/>
                </a:moveTo>
                <a:lnTo>
                  <a:pt x="1039" y="72"/>
                </a:lnTo>
                <a:lnTo>
                  <a:pt x="0" y="72"/>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115" name="AutoShape 83"/>
          <p:cNvSpPr>
            <a:spLocks noChangeArrowheads="1"/>
          </p:cNvSpPr>
          <p:nvPr/>
        </p:nvSpPr>
        <p:spPr bwMode="auto">
          <a:xfrm>
            <a:off x="4051300" y="7148513"/>
            <a:ext cx="1447800" cy="609600"/>
          </a:xfrm>
          <a:prstGeom prst="flowChartDecision">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bit 2 set?</a:t>
            </a:r>
          </a:p>
        </p:txBody>
      </p:sp>
      <p:sp>
        <p:nvSpPr>
          <p:cNvPr id="44116" name="Line 84"/>
          <p:cNvSpPr>
            <a:spLocks noChangeShapeType="1"/>
          </p:cNvSpPr>
          <p:nvPr/>
        </p:nvSpPr>
        <p:spPr bwMode="auto">
          <a:xfrm>
            <a:off x="3878263" y="7453313"/>
            <a:ext cx="236537"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117" name="Freeform 85"/>
          <p:cNvSpPr>
            <a:spLocks/>
          </p:cNvSpPr>
          <p:nvPr/>
        </p:nvSpPr>
        <p:spPr bwMode="auto">
          <a:xfrm>
            <a:off x="1714500" y="7683500"/>
            <a:ext cx="3035300" cy="150813"/>
          </a:xfrm>
          <a:custGeom>
            <a:avLst/>
            <a:gdLst>
              <a:gd name="T0" fmla="*/ 1912 w 1912"/>
              <a:gd name="T1" fmla="*/ 0 h 143"/>
              <a:gd name="T2" fmla="*/ 1912 w 1912"/>
              <a:gd name="T3" fmla="*/ 143 h 143"/>
              <a:gd name="T4" fmla="*/ 0 w 1912"/>
              <a:gd name="T5" fmla="*/ 143 h 143"/>
            </a:gdLst>
            <a:ahLst/>
            <a:cxnLst>
              <a:cxn ang="0">
                <a:pos x="T0" y="T1"/>
              </a:cxn>
              <a:cxn ang="0">
                <a:pos x="T2" y="T3"/>
              </a:cxn>
              <a:cxn ang="0">
                <a:pos x="T4" y="T5"/>
              </a:cxn>
            </a:cxnLst>
            <a:rect l="0" t="0" r="r" b="b"/>
            <a:pathLst>
              <a:path w="1912" h="143">
                <a:moveTo>
                  <a:pt x="1912" y="0"/>
                </a:moveTo>
                <a:lnTo>
                  <a:pt x="1912" y="143"/>
                </a:lnTo>
                <a:lnTo>
                  <a:pt x="0" y="143"/>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119" name="AutoShape 87"/>
          <p:cNvSpPr>
            <a:spLocks noChangeArrowheads="1"/>
          </p:cNvSpPr>
          <p:nvPr/>
        </p:nvSpPr>
        <p:spPr bwMode="auto">
          <a:xfrm>
            <a:off x="5322888" y="7759700"/>
            <a:ext cx="914400" cy="908050"/>
          </a:xfrm>
          <a:prstGeom prst="flowChartConnector">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Goto </a:t>
            </a:r>
          </a:p>
          <a:p>
            <a:pPr algn="ctr"/>
            <a:r>
              <a:rPr lang="en-US" b="0"/>
              <a:t>VSMS50</a:t>
            </a:r>
          </a:p>
        </p:txBody>
      </p:sp>
      <p:sp>
        <p:nvSpPr>
          <p:cNvPr id="44120" name="Line 88"/>
          <p:cNvSpPr>
            <a:spLocks noChangeShapeType="1"/>
          </p:cNvSpPr>
          <p:nvPr/>
        </p:nvSpPr>
        <p:spPr bwMode="auto">
          <a:xfrm>
            <a:off x="5478463" y="7456488"/>
            <a:ext cx="0" cy="45561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121" name="Freeform 89"/>
          <p:cNvSpPr>
            <a:spLocks/>
          </p:cNvSpPr>
          <p:nvPr/>
        </p:nvSpPr>
        <p:spPr bwMode="auto">
          <a:xfrm>
            <a:off x="847725" y="3797300"/>
            <a:ext cx="862013" cy="4932363"/>
          </a:xfrm>
          <a:custGeom>
            <a:avLst/>
            <a:gdLst>
              <a:gd name="T0" fmla="*/ 574 w 574"/>
              <a:gd name="T1" fmla="*/ 3012 h 3107"/>
              <a:gd name="T2" fmla="*/ 574 w 574"/>
              <a:gd name="T3" fmla="*/ 3107 h 3107"/>
              <a:gd name="T4" fmla="*/ 0 w 574"/>
              <a:gd name="T5" fmla="*/ 3107 h 3107"/>
              <a:gd name="T6" fmla="*/ 0 w 574"/>
              <a:gd name="T7" fmla="*/ 0 h 3107"/>
              <a:gd name="T8" fmla="*/ 96 w 574"/>
              <a:gd name="T9" fmla="*/ 0 h 3107"/>
            </a:gdLst>
            <a:ahLst/>
            <a:cxnLst>
              <a:cxn ang="0">
                <a:pos x="T0" y="T1"/>
              </a:cxn>
              <a:cxn ang="0">
                <a:pos x="T2" y="T3"/>
              </a:cxn>
              <a:cxn ang="0">
                <a:pos x="T4" y="T5"/>
              </a:cxn>
              <a:cxn ang="0">
                <a:pos x="T6" y="T7"/>
              </a:cxn>
              <a:cxn ang="0">
                <a:pos x="T8" y="T9"/>
              </a:cxn>
            </a:cxnLst>
            <a:rect l="0" t="0" r="r" b="b"/>
            <a:pathLst>
              <a:path w="574" h="3107">
                <a:moveTo>
                  <a:pt x="574" y="3012"/>
                </a:moveTo>
                <a:lnTo>
                  <a:pt x="574" y="3107"/>
                </a:lnTo>
                <a:lnTo>
                  <a:pt x="0" y="3107"/>
                </a:lnTo>
                <a:lnTo>
                  <a:pt x="0" y="0"/>
                </a:lnTo>
                <a:lnTo>
                  <a:pt x="96"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122" name="AutoShape 90"/>
          <p:cNvSpPr>
            <a:spLocks noChangeArrowheads="1"/>
          </p:cNvSpPr>
          <p:nvPr/>
        </p:nvSpPr>
        <p:spPr bwMode="auto">
          <a:xfrm>
            <a:off x="2638425" y="8123238"/>
            <a:ext cx="1447800" cy="304800"/>
          </a:xfrm>
          <a:prstGeom prst="flowChartProcess">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b="0"/>
              <a:t>W LED on .2s</a:t>
            </a:r>
          </a:p>
        </p:txBody>
      </p:sp>
      <p:sp>
        <p:nvSpPr>
          <p:cNvPr id="44123" name="Line 91"/>
          <p:cNvSpPr>
            <a:spLocks noChangeShapeType="1"/>
          </p:cNvSpPr>
          <p:nvPr/>
        </p:nvSpPr>
        <p:spPr bwMode="auto">
          <a:xfrm>
            <a:off x="4083050" y="8275638"/>
            <a:ext cx="23653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4124" name="Freeform 92"/>
          <p:cNvSpPr>
            <a:spLocks/>
          </p:cNvSpPr>
          <p:nvPr/>
        </p:nvSpPr>
        <p:spPr bwMode="auto">
          <a:xfrm>
            <a:off x="2973388" y="2952750"/>
            <a:ext cx="1366837" cy="2884488"/>
          </a:xfrm>
          <a:custGeom>
            <a:avLst/>
            <a:gdLst>
              <a:gd name="T0" fmla="*/ 717 w 861"/>
              <a:gd name="T1" fmla="*/ 1817 h 1817"/>
              <a:gd name="T2" fmla="*/ 861 w 861"/>
              <a:gd name="T3" fmla="*/ 1817 h 1817"/>
              <a:gd name="T4" fmla="*/ 861 w 861"/>
              <a:gd name="T5" fmla="*/ 0 h 1817"/>
              <a:gd name="T6" fmla="*/ 0 w 861"/>
              <a:gd name="T7" fmla="*/ 0 h 1817"/>
            </a:gdLst>
            <a:ahLst/>
            <a:cxnLst>
              <a:cxn ang="0">
                <a:pos x="T0" y="T1"/>
              </a:cxn>
              <a:cxn ang="0">
                <a:pos x="T2" y="T3"/>
              </a:cxn>
              <a:cxn ang="0">
                <a:pos x="T4" y="T5"/>
              </a:cxn>
              <a:cxn ang="0">
                <a:pos x="T6" y="T7"/>
              </a:cxn>
            </a:cxnLst>
            <a:rect l="0" t="0" r="r" b="b"/>
            <a:pathLst>
              <a:path w="861" h="1817">
                <a:moveTo>
                  <a:pt x="717" y="1817"/>
                </a:moveTo>
                <a:lnTo>
                  <a:pt x="861" y="1817"/>
                </a:lnTo>
                <a:lnTo>
                  <a:pt x="861" y="0"/>
                </a:lnTo>
                <a:lnTo>
                  <a:pt x="0" y="0"/>
                </a:lnTo>
              </a:path>
            </a:pathLst>
          </a:custGeom>
          <a:noFill/>
          <a:ln w="9525" cap="flat" cmpd="sng">
            <a:solidFill>
              <a:schemeClr val="tx1"/>
            </a:solidFill>
            <a:prstDash val="solid"/>
            <a:round/>
            <a:headEnd/>
            <a:tailEnd type="triangle" w="med" len="me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p:cNvSpPr>
            <a:spLocks noGrp="1" noChangeArrowheads="1"/>
          </p:cNvSpPr>
          <p:nvPr>
            <p:ph type="title"/>
          </p:nvPr>
        </p:nvSpPr>
        <p:spPr/>
        <p:txBody>
          <a:bodyPr/>
          <a:lstStyle/>
          <a:p>
            <a:r>
              <a:rPr lang="en-US" altLang="ja-JP">
                <a:ea typeface="MS PGothic" pitchFamily="34" charset="-128"/>
              </a:rPr>
              <a:t>6.0 AG:XF01 Assembly Code</a:t>
            </a:r>
            <a:endParaRPr lang="en-US"/>
          </a:p>
        </p:txBody>
      </p:sp>
      <p:sp>
        <p:nvSpPr>
          <p:cNvPr id="71683" name="Rectangle 3"/>
          <p:cNvSpPr>
            <a:spLocks noGrp="1" noChangeArrowheads="1"/>
          </p:cNvSpPr>
          <p:nvPr>
            <p:ph type="body" idx="1"/>
          </p:nvPr>
        </p:nvSpPr>
        <p:spPr/>
        <p:txBody>
          <a:bodyPr/>
          <a:lstStyle/>
          <a:p>
            <a:r>
              <a:rPr lang="en-US" altLang="ja-JP">
                <a:ea typeface="MS PGothic" pitchFamily="34" charset="-128"/>
              </a:rPr>
              <a:t>For the assembly code for the AG:XF01-2008/WTMCE flashlight, see                </a:t>
            </a:r>
            <a:r>
              <a:rPr lang="en-US" altLang="ja-JP">
                <a:ea typeface="MS PGothic" pitchFamily="34" charset="-128"/>
                <a:hlinkClick r:id="rId2" action="ppaction://hlinkfile"/>
              </a:rPr>
              <a:t>AG:XF01 OS v1.00</a:t>
            </a:r>
            <a:endParaRPr lang="en-US"/>
          </a:p>
        </p:txBody>
      </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p:cNvSpPr>
            <a:spLocks noGrp="1" noChangeArrowheads="1"/>
          </p:cNvSpPr>
          <p:nvPr>
            <p:ph type="title"/>
          </p:nvPr>
        </p:nvSpPr>
        <p:spPr/>
        <p:txBody>
          <a:bodyPr/>
          <a:lstStyle/>
          <a:p>
            <a:r>
              <a:rPr lang="en-US"/>
              <a:t>7.1 IR Transceiving</a:t>
            </a:r>
          </a:p>
        </p:txBody>
      </p:sp>
      <p:sp>
        <p:nvSpPr>
          <p:cNvPr id="39939" name="Rectangle 3"/>
          <p:cNvSpPr>
            <a:spLocks noGrp="1" noChangeArrowheads="1"/>
          </p:cNvSpPr>
          <p:nvPr>
            <p:ph type="body" idx="1"/>
          </p:nvPr>
        </p:nvSpPr>
        <p:spPr/>
        <p:txBody>
          <a:bodyPr/>
          <a:lstStyle/>
          <a:p>
            <a:r>
              <a:rPr lang="en-US" altLang="ja-JP">
                <a:ea typeface="MS PGothic" pitchFamily="34" charset="-128"/>
              </a:rPr>
              <a:t>Chapter 7</a:t>
            </a:r>
            <a:r>
              <a:rPr lang="en-US"/>
              <a:t> deals with the timing and code characteristics in relation to IR transmitting and receiving of the </a:t>
            </a:r>
            <a:r>
              <a:rPr lang="en-US" altLang="ja-JP">
                <a:ea typeface="MS PGothic" pitchFamily="34" charset="-128"/>
              </a:rPr>
              <a:t>         </a:t>
            </a:r>
            <a:r>
              <a:rPr lang="en-US"/>
              <a:t>AG:XF01-2008/WTMCE.</a:t>
            </a:r>
          </a:p>
        </p:txBody>
      </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Grp="1" noChangeArrowheads="1"/>
          </p:cNvSpPr>
          <p:nvPr>
            <p:ph type="title"/>
          </p:nvPr>
        </p:nvSpPr>
        <p:spPr/>
        <p:txBody>
          <a:bodyPr/>
          <a:lstStyle/>
          <a:p>
            <a:r>
              <a:rPr lang="en-US"/>
              <a:t>7.21 IR Code Timing</a:t>
            </a:r>
          </a:p>
        </p:txBody>
      </p:sp>
      <p:sp>
        <p:nvSpPr>
          <p:cNvPr id="40964" name="Rectangle 4"/>
          <p:cNvSpPr>
            <a:spLocks noGrp="1" noChangeArrowheads="1"/>
          </p:cNvSpPr>
          <p:nvPr>
            <p:ph type="body" idx="1"/>
          </p:nvPr>
        </p:nvSpPr>
        <p:spPr/>
        <p:txBody>
          <a:bodyPr/>
          <a:lstStyle/>
          <a:p>
            <a:r>
              <a:rPr lang="en-US"/>
              <a:t>The transmi</a:t>
            </a:r>
            <a:r>
              <a:rPr lang="en-US" altLang="ja-JP">
                <a:ea typeface="MS PGothic" pitchFamily="34" charset="-128"/>
              </a:rPr>
              <a:t>ss</a:t>
            </a:r>
            <a:r>
              <a:rPr lang="en-US"/>
              <a:t>ion starts with a 2.6ms lead signal followed by 16 data bits separated by 520us silence periods.  A data ‘0’ is 520us, while a data ‘1’ is 1040us.  The first 6 bits consist the device code, the remaining 10 bits are the instruction code bits.  This is repeated every 100ms.</a:t>
            </a:r>
          </a:p>
        </p:txBody>
      </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p:cNvSpPr>
            <a:spLocks noGrp="1" noChangeArrowheads="1"/>
          </p:cNvSpPr>
          <p:nvPr>
            <p:ph type="title"/>
          </p:nvPr>
        </p:nvSpPr>
        <p:spPr/>
        <p:txBody>
          <a:bodyPr/>
          <a:lstStyle/>
          <a:p>
            <a:r>
              <a:rPr lang="en-US"/>
              <a:t>7.22 IR Code Timing</a:t>
            </a:r>
          </a:p>
        </p:txBody>
      </p:sp>
      <p:grpSp>
        <p:nvGrpSpPr>
          <p:cNvPr id="42033" name="Group 49"/>
          <p:cNvGrpSpPr>
            <a:grpSpLocks/>
          </p:cNvGrpSpPr>
          <p:nvPr/>
        </p:nvGrpSpPr>
        <p:grpSpPr bwMode="auto">
          <a:xfrm>
            <a:off x="228600" y="2751138"/>
            <a:ext cx="6464300" cy="682625"/>
            <a:chOff x="0" y="1733"/>
            <a:chExt cx="5123" cy="143"/>
          </a:xfrm>
        </p:grpSpPr>
        <p:sp>
          <p:nvSpPr>
            <p:cNvPr id="41989" name="Rectangle 5"/>
            <p:cNvSpPr>
              <a:spLocks noChangeArrowheads="1"/>
            </p:cNvSpPr>
            <p:nvPr/>
          </p:nvSpPr>
          <p:spPr bwMode="auto">
            <a:xfrm>
              <a:off x="0" y="1733"/>
              <a:ext cx="576" cy="143"/>
            </a:xfrm>
            <a:prstGeom prst="rect">
              <a:avLst/>
            </a:prstGeom>
            <a:solidFill>
              <a:srgbClr val="00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0" name="Rectangle 6"/>
            <p:cNvSpPr>
              <a:spLocks noChangeArrowheads="1"/>
            </p:cNvSpPr>
            <p:nvPr/>
          </p:nvSpPr>
          <p:spPr bwMode="auto">
            <a:xfrm>
              <a:off x="572"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1" name="Rectangle 7"/>
            <p:cNvSpPr>
              <a:spLocks noChangeArrowheads="1"/>
            </p:cNvSpPr>
            <p:nvPr/>
          </p:nvSpPr>
          <p:spPr bwMode="auto">
            <a:xfrm>
              <a:off x="686" y="1733"/>
              <a:ext cx="115" cy="143"/>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3" name="Rectangle 9"/>
            <p:cNvSpPr>
              <a:spLocks noChangeArrowheads="1"/>
            </p:cNvSpPr>
            <p:nvPr/>
          </p:nvSpPr>
          <p:spPr bwMode="auto">
            <a:xfrm>
              <a:off x="801"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4" name="Rectangle 10"/>
            <p:cNvSpPr>
              <a:spLocks noChangeArrowheads="1"/>
            </p:cNvSpPr>
            <p:nvPr/>
          </p:nvSpPr>
          <p:spPr bwMode="auto">
            <a:xfrm>
              <a:off x="915" y="1733"/>
              <a:ext cx="115" cy="143"/>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5" name="Rectangle 11"/>
            <p:cNvSpPr>
              <a:spLocks noChangeArrowheads="1"/>
            </p:cNvSpPr>
            <p:nvPr/>
          </p:nvSpPr>
          <p:spPr bwMode="auto">
            <a:xfrm>
              <a:off x="1033"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6" name="Rectangle 12"/>
            <p:cNvSpPr>
              <a:spLocks noChangeArrowheads="1"/>
            </p:cNvSpPr>
            <p:nvPr/>
          </p:nvSpPr>
          <p:spPr bwMode="auto">
            <a:xfrm>
              <a:off x="1147" y="1733"/>
              <a:ext cx="115" cy="143"/>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7" name="Rectangle 13"/>
            <p:cNvSpPr>
              <a:spLocks noChangeArrowheads="1"/>
            </p:cNvSpPr>
            <p:nvPr/>
          </p:nvSpPr>
          <p:spPr bwMode="auto">
            <a:xfrm>
              <a:off x="1252"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8" name="Rectangle 14"/>
            <p:cNvSpPr>
              <a:spLocks noChangeArrowheads="1"/>
            </p:cNvSpPr>
            <p:nvPr/>
          </p:nvSpPr>
          <p:spPr bwMode="auto">
            <a:xfrm>
              <a:off x="1366" y="1733"/>
              <a:ext cx="115" cy="143"/>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1999" name="Rectangle 15"/>
            <p:cNvSpPr>
              <a:spLocks noChangeArrowheads="1"/>
            </p:cNvSpPr>
            <p:nvPr/>
          </p:nvSpPr>
          <p:spPr bwMode="auto">
            <a:xfrm>
              <a:off x="1481"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42004" name="Group 20"/>
            <p:cNvGrpSpPr>
              <a:grpSpLocks/>
            </p:cNvGrpSpPr>
            <p:nvPr/>
          </p:nvGrpSpPr>
          <p:grpSpPr bwMode="auto">
            <a:xfrm>
              <a:off x="1595" y="1733"/>
              <a:ext cx="230" cy="143"/>
              <a:chOff x="1595" y="1733"/>
              <a:chExt cx="230" cy="143"/>
            </a:xfrm>
          </p:grpSpPr>
          <p:sp>
            <p:nvSpPr>
              <p:cNvPr id="42000" name="Rectangle 16"/>
              <p:cNvSpPr>
                <a:spLocks noChangeArrowheads="1"/>
              </p:cNvSpPr>
              <p:nvPr/>
            </p:nvSpPr>
            <p:spPr bwMode="auto">
              <a:xfrm>
                <a:off x="1595" y="1733"/>
                <a:ext cx="115" cy="143"/>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01" name="Rectangle 17"/>
              <p:cNvSpPr>
                <a:spLocks noChangeArrowheads="1"/>
              </p:cNvSpPr>
              <p:nvPr/>
            </p:nvSpPr>
            <p:spPr bwMode="auto">
              <a:xfrm>
                <a:off x="1710"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003" name="Group 19"/>
            <p:cNvGrpSpPr>
              <a:grpSpLocks/>
            </p:cNvGrpSpPr>
            <p:nvPr/>
          </p:nvGrpSpPr>
          <p:grpSpPr bwMode="auto">
            <a:xfrm>
              <a:off x="1825" y="1733"/>
              <a:ext cx="344" cy="143"/>
              <a:chOff x="1824" y="1733"/>
              <a:chExt cx="344" cy="143"/>
            </a:xfrm>
          </p:grpSpPr>
          <p:sp>
            <p:nvSpPr>
              <p:cNvPr id="41992" name="Rectangle 8"/>
              <p:cNvSpPr>
                <a:spLocks noChangeArrowheads="1"/>
              </p:cNvSpPr>
              <p:nvPr/>
            </p:nvSpPr>
            <p:spPr bwMode="auto">
              <a:xfrm>
                <a:off x="1824" y="1733"/>
                <a:ext cx="230" cy="143"/>
              </a:xfrm>
              <a:prstGeom prst="rect">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02" name="Rectangle 18"/>
              <p:cNvSpPr>
                <a:spLocks noChangeArrowheads="1"/>
              </p:cNvSpPr>
              <p:nvPr/>
            </p:nvSpPr>
            <p:spPr bwMode="auto">
              <a:xfrm>
                <a:off x="2053"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005" name="Group 21"/>
            <p:cNvGrpSpPr>
              <a:grpSpLocks/>
            </p:cNvGrpSpPr>
            <p:nvPr/>
          </p:nvGrpSpPr>
          <p:grpSpPr bwMode="auto">
            <a:xfrm>
              <a:off x="2168" y="1733"/>
              <a:ext cx="344" cy="143"/>
              <a:chOff x="1824" y="1733"/>
              <a:chExt cx="344" cy="143"/>
            </a:xfrm>
          </p:grpSpPr>
          <p:sp>
            <p:nvSpPr>
              <p:cNvPr id="42006" name="Rectangle 22"/>
              <p:cNvSpPr>
                <a:spLocks noChangeArrowheads="1"/>
              </p:cNvSpPr>
              <p:nvPr/>
            </p:nvSpPr>
            <p:spPr bwMode="auto">
              <a:xfrm>
                <a:off x="1824" y="1733"/>
                <a:ext cx="230" cy="143"/>
              </a:xfrm>
              <a:prstGeom prst="rect">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07" name="Rectangle 23"/>
              <p:cNvSpPr>
                <a:spLocks noChangeArrowheads="1"/>
              </p:cNvSpPr>
              <p:nvPr/>
            </p:nvSpPr>
            <p:spPr bwMode="auto">
              <a:xfrm>
                <a:off x="2053"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008" name="Group 24"/>
            <p:cNvGrpSpPr>
              <a:grpSpLocks/>
            </p:cNvGrpSpPr>
            <p:nvPr/>
          </p:nvGrpSpPr>
          <p:grpSpPr bwMode="auto">
            <a:xfrm>
              <a:off x="2505" y="1733"/>
              <a:ext cx="344" cy="143"/>
              <a:chOff x="1824" y="1733"/>
              <a:chExt cx="344" cy="143"/>
            </a:xfrm>
          </p:grpSpPr>
          <p:sp>
            <p:nvSpPr>
              <p:cNvPr id="42009" name="Rectangle 25"/>
              <p:cNvSpPr>
                <a:spLocks noChangeArrowheads="1"/>
              </p:cNvSpPr>
              <p:nvPr/>
            </p:nvSpPr>
            <p:spPr bwMode="auto">
              <a:xfrm>
                <a:off x="1824" y="1733"/>
                <a:ext cx="230" cy="143"/>
              </a:xfrm>
              <a:prstGeom prst="rect">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0" name="Rectangle 26"/>
              <p:cNvSpPr>
                <a:spLocks noChangeArrowheads="1"/>
              </p:cNvSpPr>
              <p:nvPr/>
            </p:nvSpPr>
            <p:spPr bwMode="auto">
              <a:xfrm>
                <a:off x="2053"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011" name="Group 27"/>
            <p:cNvGrpSpPr>
              <a:grpSpLocks/>
            </p:cNvGrpSpPr>
            <p:nvPr/>
          </p:nvGrpSpPr>
          <p:grpSpPr bwMode="auto">
            <a:xfrm>
              <a:off x="2847" y="1733"/>
              <a:ext cx="344" cy="143"/>
              <a:chOff x="1824" y="1733"/>
              <a:chExt cx="344" cy="143"/>
            </a:xfrm>
          </p:grpSpPr>
          <p:sp>
            <p:nvSpPr>
              <p:cNvPr id="42012" name="Rectangle 28"/>
              <p:cNvSpPr>
                <a:spLocks noChangeArrowheads="1"/>
              </p:cNvSpPr>
              <p:nvPr/>
            </p:nvSpPr>
            <p:spPr bwMode="auto">
              <a:xfrm>
                <a:off x="1824" y="1733"/>
                <a:ext cx="230" cy="143"/>
              </a:xfrm>
              <a:prstGeom prst="rect">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3" name="Rectangle 29"/>
              <p:cNvSpPr>
                <a:spLocks noChangeArrowheads="1"/>
              </p:cNvSpPr>
              <p:nvPr/>
            </p:nvSpPr>
            <p:spPr bwMode="auto">
              <a:xfrm>
                <a:off x="2053"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014" name="Group 30"/>
            <p:cNvGrpSpPr>
              <a:grpSpLocks/>
            </p:cNvGrpSpPr>
            <p:nvPr/>
          </p:nvGrpSpPr>
          <p:grpSpPr bwMode="auto">
            <a:xfrm>
              <a:off x="3191" y="1733"/>
              <a:ext cx="344" cy="143"/>
              <a:chOff x="1824" y="1733"/>
              <a:chExt cx="344" cy="143"/>
            </a:xfrm>
          </p:grpSpPr>
          <p:sp>
            <p:nvSpPr>
              <p:cNvPr id="42015" name="Rectangle 31"/>
              <p:cNvSpPr>
                <a:spLocks noChangeArrowheads="1"/>
              </p:cNvSpPr>
              <p:nvPr/>
            </p:nvSpPr>
            <p:spPr bwMode="auto">
              <a:xfrm>
                <a:off x="1824" y="1733"/>
                <a:ext cx="230" cy="143"/>
              </a:xfrm>
              <a:prstGeom prst="rect">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6" name="Rectangle 32"/>
              <p:cNvSpPr>
                <a:spLocks noChangeArrowheads="1"/>
              </p:cNvSpPr>
              <p:nvPr/>
            </p:nvSpPr>
            <p:spPr bwMode="auto">
              <a:xfrm>
                <a:off x="2053"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017" name="Group 33"/>
            <p:cNvGrpSpPr>
              <a:grpSpLocks/>
            </p:cNvGrpSpPr>
            <p:nvPr/>
          </p:nvGrpSpPr>
          <p:grpSpPr bwMode="auto">
            <a:xfrm>
              <a:off x="3528" y="1733"/>
              <a:ext cx="344" cy="143"/>
              <a:chOff x="1824" y="1733"/>
              <a:chExt cx="344" cy="143"/>
            </a:xfrm>
          </p:grpSpPr>
          <p:sp>
            <p:nvSpPr>
              <p:cNvPr id="42018" name="Rectangle 34"/>
              <p:cNvSpPr>
                <a:spLocks noChangeArrowheads="1"/>
              </p:cNvSpPr>
              <p:nvPr/>
            </p:nvSpPr>
            <p:spPr bwMode="auto">
              <a:xfrm>
                <a:off x="1824" y="1733"/>
                <a:ext cx="230" cy="143"/>
              </a:xfrm>
              <a:prstGeom prst="rect">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19" name="Rectangle 35"/>
              <p:cNvSpPr>
                <a:spLocks noChangeArrowheads="1"/>
              </p:cNvSpPr>
              <p:nvPr/>
            </p:nvSpPr>
            <p:spPr bwMode="auto">
              <a:xfrm>
                <a:off x="2053"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020" name="Group 36"/>
            <p:cNvGrpSpPr>
              <a:grpSpLocks/>
            </p:cNvGrpSpPr>
            <p:nvPr/>
          </p:nvGrpSpPr>
          <p:grpSpPr bwMode="auto">
            <a:xfrm>
              <a:off x="3871" y="1733"/>
              <a:ext cx="230" cy="143"/>
              <a:chOff x="1595" y="1733"/>
              <a:chExt cx="230" cy="143"/>
            </a:xfrm>
          </p:grpSpPr>
          <p:sp>
            <p:nvSpPr>
              <p:cNvPr id="42021" name="Rectangle 37"/>
              <p:cNvSpPr>
                <a:spLocks noChangeArrowheads="1"/>
              </p:cNvSpPr>
              <p:nvPr/>
            </p:nvSpPr>
            <p:spPr bwMode="auto">
              <a:xfrm>
                <a:off x="1595" y="1733"/>
                <a:ext cx="115" cy="143"/>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2" name="Rectangle 38"/>
              <p:cNvSpPr>
                <a:spLocks noChangeArrowheads="1"/>
              </p:cNvSpPr>
              <p:nvPr/>
            </p:nvSpPr>
            <p:spPr bwMode="auto">
              <a:xfrm>
                <a:off x="1710"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42023" name="Group 39"/>
            <p:cNvGrpSpPr>
              <a:grpSpLocks/>
            </p:cNvGrpSpPr>
            <p:nvPr/>
          </p:nvGrpSpPr>
          <p:grpSpPr bwMode="auto">
            <a:xfrm>
              <a:off x="4101" y="1733"/>
              <a:ext cx="344" cy="143"/>
              <a:chOff x="1824" y="1733"/>
              <a:chExt cx="344" cy="143"/>
            </a:xfrm>
          </p:grpSpPr>
          <p:sp>
            <p:nvSpPr>
              <p:cNvPr id="42024" name="Rectangle 40"/>
              <p:cNvSpPr>
                <a:spLocks noChangeArrowheads="1"/>
              </p:cNvSpPr>
              <p:nvPr/>
            </p:nvSpPr>
            <p:spPr bwMode="auto">
              <a:xfrm>
                <a:off x="1824" y="1733"/>
                <a:ext cx="230" cy="143"/>
              </a:xfrm>
              <a:prstGeom prst="rect">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5" name="Rectangle 41"/>
              <p:cNvSpPr>
                <a:spLocks noChangeArrowheads="1"/>
              </p:cNvSpPr>
              <p:nvPr/>
            </p:nvSpPr>
            <p:spPr bwMode="auto">
              <a:xfrm>
                <a:off x="2053"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42026" name="Rectangle 42"/>
            <p:cNvSpPr>
              <a:spLocks noChangeArrowheads="1"/>
            </p:cNvSpPr>
            <p:nvPr/>
          </p:nvSpPr>
          <p:spPr bwMode="auto">
            <a:xfrm>
              <a:off x="4445" y="1733"/>
              <a:ext cx="115" cy="143"/>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7" name="Rectangle 43"/>
            <p:cNvSpPr>
              <a:spLocks noChangeArrowheads="1"/>
            </p:cNvSpPr>
            <p:nvPr/>
          </p:nvSpPr>
          <p:spPr bwMode="auto">
            <a:xfrm>
              <a:off x="4550"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8" name="Rectangle 44"/>
            <p:cNvSpPr>
              <a:spLocks noChangeArrowheads="1"/>
            </p:cNvSpPr>
            <p:nvPr/>
          </p:nvSpPr>
          <p:spPr bwMode="auto">
            <a:xfrm>
              <a:off x="4664" y="1733"/>
              <a:ext cx="115" cy="143"/>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29" name="Rectangle 45"/>
            <p:cNvSpPr>
              <a:spLocks noChangeArrowheads="1"/>
            </p:cNvSpPr>
            <p:nvPr/>
          </p:nvSpPr>
          <p:spPr bwMode="auto">
            <a:xfrm>
              <a:off x="4779"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42030" name="Group 46"/>
            <p:cNvGrpSpPr>
              <a:grpSpLocks/>
            </p:cNvGrpSpPr>
            <p:nvPr/>
          </p:nvGrpSpPr>
          <p:grpSpPr bwMode="auto">
            <a:xfrm>
              <a:off x="4893" y="1733"/>
              <a:ext cx="230" cy="143"/>
              <a:chOff x="1595" y="1733"/>
              <a:chExt cx="230" cy="143"/>
            </a:xfrm>
          </p:grpSpPr>
          <p:sp>
            <p:nvSpPr>
              <p:cNvPr id="42031" name="Rectangle 47"/>
              <p:cNvSpPr>
                <a:spLocks noChangeArrowheads="1"/>
              </p:cNvSpPr>
              <p:nvPr/>
            </p:nvSpPr>
            <p:spPr bwMode="auto">
              <a:xfrm>
                <a:off x="1595" y="1733"/>
                <a:ext cx="115" cy="143"/>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42032" name="Rectangle 48"/>
              <p:cNvSpPr>
                <a:spLocks noChangeArrowheads="1"/>
              </p:cNvSpPr>
              <p:nvPr/>
            </p:nvSpPr>
            <p:spPr bwMode="auto">
              <a:xfrm>
                <a:off x="1710" y="1733"/>
                <a:ext cx="115" cy="143"/>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42043" name="Group 59"/>
          <p:cNvGrpSpPr>
            <a:grpSpLocks/>
          </p:cNvGrpSpPr>
          <p:nvPr/>
        </p:nvGrpSpPr>
        <p:grpSpPr bwMode="auto">
          <a:xfrm>
            <a:off x="241300" y="2751138"/>
            <a:ext cx="6451600" cy="1441450"/>
            <a:chOff x="152" y="1733"/>
            <a:chExt cx="4064" cy="1085"/>
          </a:xfrm>
        </p:grpSpPr>
        <p:sp>
          <p:nvSpPr>
            <p:cNvPr id="42035" name="Line 51"/>
            <p:cNvSpPr>
              <a:spLocks noChangeShapeType="1"/>
            </p:cNvSpPr>
            <p:nvPr/>
          </p:nvSpPr>
          <p:spPr bwMode="auto">
            <a:xfrm>
              <a:off x="152" y="1738"/>
              <a:ext cx="0" cy="1080"/>
            </a:xfrm>
            <a:prstGeom prst="line">
              <a:avLst/>
            </a:prstGeom>
            <a:noFill/>
            <a:ln w="28575">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36" name="Line 52"/>
            <p:cNvSpPr>
              <a:spLocks noChangeShapeType="1"/>
            </p:cNvSpPr>
            <p:nvPr/>
          </p:nvSpPr>
          <p:spPr bwMode="auto">
            <a:xfrm>
              <a:off x="698" y="1733"/>
              <a:ext cx="0" cy="1080"/>
            </a:xfrm>
            <a:prstGeom prst="line">
              <a:avLst/>
            </a:prstGeom>
            <a:noFill/>
            <a:ln w="28575">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37" name="Line 53"/>
            <p:cNvSpPr>
              <a:spLocks noChangeShapeType="1"/>
            </p:cNvSpPr>
            <p:nvPr/>
          </p:nvSpPr>
          <p:spPr bwMode="auto">
            <a:xfrm>
              <a:off x="1873" y="1733"/>
              <a:ext cx="0" cy="1080"/>
            </a:xfrm>
            <a:prstGeom prst="line">
              <a:avLst/>
            </a:prstGeom>
            <a:noFill/>
            <a:ln w="28575">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38" name="Line 54"/>
            <p:cNvSpPr>
              <a:spLocks noChangeShapeType="1"/>
            </p:cNvSpPr>
            <p:nvPr/>
          </p:nvSpPr>
          <p:spPr bwMode="auto">
            <a:xfrm>
              <a:off x="4216" y="1733"/>
              <a:ext cx="0" cy="1080"/>
            </a:xfrm>
            <a:prstGeom prst="line">
              <a:avLst/>
            </a:prstGeom>
            <a:noFill/>
            <a:ln w="28575">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42039" name="Text Box 55"/>
          <p:cNvSpPr txBox="1">
            <a:spLocks noChangeArrowheads="1"/>
          </p:cNvSpPr>
          <p:nvPr/>
        </p:nvSpPr>
        <p:spPr bwMode="auto">
          <a:xfrm>
            <a:off x="317500" y="3509963"/>
            <a:ext cx="985838" cy="5810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1600"/>
              <a:t>Lead Signal</a:t>
            </a:r>
          </a:p>
        </p:txBody>
      </p:sp>
      <p:sp>
        <p:nvSpPr>
          <p:cNvPr id="42040" name="Text Box 56"/>
          <p:cNvSpPr txBox="1">
            <a:spLocks noChangeArrowheads="1"/>
          </p:cNvSpPr>
          <p:nvPr/>
        </p:nvSpPr>
        <p:spPr bwMode="auto">
          <a:xfrm>
            <a:off x="1608138" y="3509963"/>
            <a:ext cx="985837" cy="5810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1600"/>
              <a:t>Device Code</a:t>
            </a:r>
          </a:p>
        </p:txBody>
      </p:sp>
      <p:sp>
        <p:nvSpPr>
          <p:cNvPr id="42041" name="Text Box 57"/>
          <p:cNvSpPr txBox="1">
            <a:spLocks noChangeArrowheads="1"/>
          </p:cNvSpPr>
          <p:nvPr/>
        </p:nvSpPr>
        <p:spPr bwMode="auto">
          <a:xfrm>
            <a:off x="4264025" y="3509963"/>
            <a:ext cx="1441450" cy="5810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1600"/>
              <a:t>Instruction Code</a:t>
            </a:r>
          </a:p>
        </p:txBody>
      </p:sp>
      <p:sp>
        <p:nvSpPr>
          <p:cNvPr id="42042" name="Text Box 58"/>
          <p:cNvSpPr txBox="1">
            <a:spLocks noChangeArrowheads="1"/>
          </p:cNvSpPr>
          <p:nvPr/>
        </p:nvSpPr>
        <p:spPr bwMode="auto">
          <a:xfrm>
            <a:off x="544513" y="2262188"/>
            <a:ext cx="6451600" cy="33655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t>	</a:t>
            </a:r>
            <a:r>
              <a:rPr lang="en-US" sz="1600"/>
              <a:t>(000001)			(1111101000)</a:t>
            </a:r>
          </a:p>
        </p:txBody>
      </p:sp>
      <p:sp>
        <p:nvSpPr>
          <p:cNvPr id="42044" name="Line 60"/>
          <p:cNvSpPr>
            <a:spLocks noChangeShapeType="1"/>
          </p:cNvSpPr>
          <p:nvPr/>
        </p:nvSpPr>
        <p:spPr bwMode="auto">
          <a:xfrm>
            <a:off x="241300" y="4192588"/>
            <a:ext cx="6451600" cy="0"/>
          </a:xfrm>
          <a:prstGeom prst="line">
            <a:avLst/>
          </a:prstGeom>
          <a:noFill/>
          <a:ln w="28575">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45" name="Line 61"/>
          <p:cNvSpPr>
            <a:spLocks noChangeShapeType="1"/>
          </p:cNvSpPr>
          <p:nvPr/>
        </p:nvSpPr>
        <p:spPr bwMode="auto">
          <a:xfrm>
            <a:off x="241300" y="3433763"/>
            <a:ext cx="6451600" cy="0"/>
          </a:xfrm>
          <a:prstGeom prst="line">
            <a:avLst/>
          </a:prstGeom>
          <a:noFill/>
          <a:ln w="28575">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53" name="Freeform 69"/>
          <p:cNvSpPr>
            <a:spLocks/>
          </p:cNvSpPr>
          <p:nvPr/>
        </p:nvSpPr>
        <p:spPr bwMode="auto">
          <a:xfrm>
            <a:off x="317500" y="5256213"/>
            <a:ext cx="608013" cy="757237"/>
          </a:xfrm>
          <a:custGeom>
            <a:avLst/>
            <a:gdLst>
              <a:gd name="T0" fmla="*/ 0 w 383"/>
              <a:gd name="T1" fmla="*/ 478 h 478"/>
              <a:gd name="T2" fmla="*/ 0 w 383"/>
              <a:gd name="T3" fmla="*/ 0 h 478"/>
              <a:gd name="T4" fmla="*/ 191 w 383"/>
              <a:gd name="T5" fmla="*/ 0 h 478"/>
              <a:gd name="T6" fmla="*/ 191 w 383"/>
              <a:gd name="T7" fmla="*/ 478 h 478"/>
              <a:gd name="T8" fmla="*/ 383 w 383"/>
              <a:gd name="T9" fmla="*/ 478 h 478"/>
            </a:gdLst>
            <a:ahLst/>
            <a:cxnLst>
              <a:cxn ang="0">
                <a:pos x="T0" y="T1"/>
              </a:cxn>
              <a:cxn ang="0">
                <a:pos x="T2" y="T3"/>
              </a:cxn>
              <a:cxn ang="0">
                <a:pos x="T4" y="T5"/>
              </a:cxn>
              <a:cxn ang="0">
                <a:pos x="T6" y="T7"/>
              </a:cxn>
              <a:cxn ang="0">
                <a:pos x="T8" y="T9"/>
              </a:cxn>
            </a:cxnLst>
            <a:rect l="0" t="0" r="r" b="b"/>
            <a:pathLst>
              <a:path w="383" h="478">
                <a:moveTo>
                  <a:pt x="0" y="478"/>
                </a:moveTo>
                <a:lnTo>
                  <a:pt x="0" y="0"/>
                </a:lnTo>
                <a:lnTo>
                  <a:pt x="191" y="0"/>
                </a:lnTo>
                <a:lnTo>
                  <a:pt x="191" y="478"/>
                </a:lnTo>
                <a:lnTo>
                  <a:pt x="383" y="478"/>
                </a:lnTo>
              </a:path>
            </a:pathLst>
          </a:custGeom>
          <a:noFill/>
          <a:ln w="9525" cap="flat" cmpd="sng">
            <a:solidFill>
              <a:schemeClr val="tx1"/>
            </a:solidFill>
            <a:prstDash val="solid"/>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54" name="Freeform 70"/>
          <p:cNvSpPr>
            <a:spLocks/>
          </p:cNvSpPr>
          <p:nvPr/>
        </p:nvSpPr>
        <p:spPr bwMode="auto">
          <a:xfrm>
            <a:off x="923925" y="5256213"/>
            <a:ext cx="608013" cy="757237"/>
          </a:xfrm>
          <a:custGeom>
            <a:avLst/>
            <a:gdLst>
              <a:gd name="T0" fmla="*/ 0 w 383"/>
              <a:gd name="T1" fmla="*/ 478 h 478"/>
              <a:gd name="T2" fmla="*/ 0 w 383"/>
              <a:gd name="T3" fmla="*/ 0 h 478"/>
              <a:gd name="T4" fmla="*/ 191 w 383"/>
              <a:gd name="T5" fmla="*/ 0 h 478"/>
              <a:gd name="T6" fmla="*/ 191 w 383"/>
              <a:gd name="T7" fmla="*/ 478 h 478"/>
              <a:gd name="T8" fmla="*/ 383 w 383"/>
              <a:gd name="T9" fmla="*/ 478 h 478"/>
            </a:gdLst>
            <a:ahLst/>
            <a:cxnLst>
              <a:cxn ang="0">
                <a:pos x="T0" y="T1"/>
              </a:cxn>
              <a:cxn ang="0">
                <a:pos x="T2" y="T3"/>
              </a:cxn>
              <a:cxn ang="0">
                <a:pos x="T4" y="T5"/>
              </a:cxn>
              <a:cxn ang="0">
                <a:pos x="T6" y="T7"/>
              </a:cxn>
              <a:cxn ang="0">
                <a:pos x="T8" y="T9"/>
              </a:cxn>
            </a:cxnLst>
            <a:rect l="0" t="0" r="r" b="b"/>
            <a:pathLst>
              <a:path w="383" h="478">
                <a:moveTo>
                  <a:pt x="0" y="478"/>
                </a:moveTo>
                <a:lnTo>
                  <a:pt x="0" y="0"/>
                </a:lnTo>
                <a:lnTo>
                  <a:pt x="191" y="0"/>
                </a:lnTo>
                <a:lnTo>
                  <a:pt x="191" y="478"/>
                </a:lnTo>
                <a:lnTo>
                  <a:pt x="383" y="478"/>
                </a:lnTo>
              </a:path>
            </a:pathLst>
          </a:custGeom>
          <a:noFill/>
          <a:ln w="9525" cap="flat" cmpd="sng">
            <a:solidFill>
              <a:schemeClr val="tx1"/>
            </a:solidFill>
            <a:prstDash val="solid"/>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55" name="Freeform 71"/>
          <p:cNvSpPr>
            <a:spLocks/>
          </p:cNvSpPr>
          <p:nvPr/>
        </p:nvSpPr>
        <p:spPr bwMode="auto">
          <a:xfrm>
            <a:off x="1531938" y="5256213"/>
            <a:ext cx="608012" cy="757237"/>
          </a:xfrm>
          <a:custGeom>
            <a:avLst/>
            <a:gdLst>
              <a:gd name="T0" fmla="*/ 0 w 383"/>
              <a:gd name="T1" fmla="*/ 478 h 478"/>
              <a:gd name="T2" fmla="*/ 0 w 383"/>
              <a:gd name="T3" fmla="*/ 0 h 478"/>
              <a:gd name="T4" fmla="*/ 191 w 383"/>
              <a:gd name="T5" fmla="*/ 0 h 478"/>
              <a:gd name="T6" fmla="*/ 191 w 383"/>
              <a:gd name="T7" fmla="*/ 478 h 478"/>
              <a:gd name="T8" fmla="*/ 383 w 383"/>
              <a:gd name="T9" fmla="*/ 478 h 478"/>
            </a:gdLst>
            <a:ahLst/>
            <a:cxnLst>
              <a:cxn ang="0">
                <a:pos x="T0" y="T1"/>
              </a:cxn>
              <a:cxn ang="0">
                <a:pos x="T2" y="T3"/>
              </a:cxn>
              <a:cxn ang="0">
                <a:pos x="T4" y="T5"/>
              </a:cxn>
              <a:cxn ang="0">
                <a:pos x="T6" y="T7"/>
              </a:cxn>
              <a:cxn ang="0">
                <a:pos x="T8" y="T9"/>
              </a:cxn>
            </a:cxnLst>
            <a:rect l="0" t="0" r="r" b="b"/>
            <a:pathLst>
              <a:path w="383" h="478">
                <a:moveTo>
                  <a:pt x="0" y="478"/>
                </a:moveTo>
                <a:lnTo>
                  <a:pt x="0" y="0"/>
                </a:lnTo>
                <a:lnTo>
                  <a:pt x="191" y="0"/>
                </a:lnTo>
                <a:lnTo>
                  <a:pt x="191" y="478"/>
                </a:lnTo>
                <a:lnTo>
                  <a:pt x="383" y="478"/>
                </a:lnTo>
              </a:path>
            </a:pathLst>
          </a:custGeom>
          <a:noFill/>
          <a:ln w="9525" cap="flat" cmpd="sng">
            <a:solidFill>
              <a:schemeClr val="tx1"/>
            </a:solidFill>
            <a:prstDash val="solid"/>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56" name="Freeform 72"/>
          <p:cNvSpPr>
            <a:spLocks/>
          </p:cNvSpPr>
          <p:nvPr/>
        </p:nvSpPr>
        <p:spPr bwMode="auto">
          <a:xfrm>
            <a:off x="2138363" y="5256213"/>
            <a:ext cx="608012" cy="757237"/>
          </a:xfrm>
          <a:custGeom>
            <a:avLst/>
            <a:gdLst>
              <a:gd name="T0" fmla="*/ 0 w 383"/>
              <a:gd name="T1" fmla="*/ 478 h 478"/>
              <a:gd name="T2" fmla="*/ 0 w 383"/>
              <a:gd name="T3" fmla="*/ 0 h 478"/>
              <a:gd name="T4" fmla="*/ 191 w 383"/>
              <a:gd name="T5" fmla="*/ 0 h 478"/>
              <a:gd name="T6" fmla="*/ 191 w 383"/>
              <a:gd name="T7" fmla="*/ 478 h 478"/>
              <a:gd name="T8" fmla="*/ 383 w 383"/>
              <a:gd name="T9" fmla="*/ 478 h 478"/>
            </a:gdLst>
            <a:ahLst/>
            <a:cxnLst>
              <a:cxn ang="0">
                <a:pos x="T0" y="T1"/>
              </a:cxn>
              <a:cxn ang="0">
                <a:pos x="T2" y="T3"/>
              </a:cxn>
              <a:cxn ang="0">
                <a:pos x="T4" y="T5"/>
              </a:cxn>
              <a:cxn ang="0">
                <a:pos x="T6" y="T7"/>
              </a:cxn>
              <a:cxn ang="0">
                <a:pos x="T8" y="T9"/>
              </a:cxn>
            </a:cxnLst>
            <a:rect l="0" t="0" r="r" b="b"/>
            <a:pathLst>
              <a:path w="383" h="478">
                <a:moveTo>
                  <a:pt x="0" y="478"/>
                </a:moveTo>
                <a:lnTo>
                  <a:pt x="0" y="0"/>
                </a:lnTo>
                <a:lnTo>
                  <a:pt x="191" y="0"/>
                </a:lnTo>
                <a:lnTo>
                  <a:pt x="191" y="478"/>
                </a:lnTo>
                <a:lnTo>
                  <a:pt x="383" y="478"/>
                </a:lnTo>
              </a:path>
            </a:pathLst>
          </a:custGeom>
          <a:noFill/>
          <a:ln w="9525" cap="flat" cmpd="sng">
            <a:solidFill>
              <a:schemeClr val="tx1"/>
            </a:solidFill>
            <a:prstDash val="solid"/>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57" name="Freeform 73"/>
          <p:cNvSpPr>
            <a:spLocks/>
          </p:cNvSpPr>
          <p:nvPr/>
        </p:nvSpPr>
        <p:spPr bwMode="auto">
          <a:xfrm>
            <a:off x="2746375" y="5256213"/>
            <a:ext cx="608013" cy="757237"/>
          </a:xfrm>
          <a:custGeom>
            <a:avLst/>
            <a:gdLst>
              <a:gd name="T0" fmla="*/ 0 w 383"/>
              <a:gd name="T1" fmla="*/ 478 h 478"/>
              <a:gd name="T2" fmla="*/ 0 w 383"/>
              <a:gd name="T3" fmla="*/ 0 h 478"/>
              <a:gd name="T4" fmla="*/ 191 w 383"/>
              <a:gd name="T5" fmla="*/ 0 h 478"/>
              <a:gd name="T6" fmla="*/ 191 w 383"/>
              <a:gd name="T7" fmla="*/ 478 h 478"/>
              <a:gd name="T8" fmla="*/ 383 w 383"/>
              <a:gd name="T9" fmla="*/ 478 h 478"/>
            </a:gdLst>
            <a:ahLst/>
            <a:cxnLst>
              <a:cxn ang="0">
                <a:pos x="T0" y="T1"/>
              </a:cxn>
              <a:cxn ang="0">
                <a:pos x="T2" y="T3"/>
              </a:cxn>
              <a:cxn ang="0">
                <a:pos x="T4" y="T5"/>
              </a:cxn>
              <a:cxn ang="0">
                <a:pos x="T6" y="T7"/>
              </a:cxn>
              <a:cxn ang="0">
                <a:pos x="T8" y="T9"/>
              </a:cxn>
            </a:cxnLst>
            <a:rect l="0" t="0" r="r" b="b"/>
            <a:pathLst>
              <a:path w="383" h="478">
                <a:moveTo>
                  <a:pt x="0" y="478"/>
                </a:moveTo>
                <a:lnTo>
                  <a:pt x="0" y="0"/>
                </a:lnTo>
                <a:lnTo>
                  <a:pt x="191" y="0"/>
                </a:lnTo>
                <a:lnTo>
                  <a:pt x="191" y="478"/>
                </a:lnTo>
                <a:lnTo>
                  <a:pt x="383" y="478"/>
                </a:lnTo>
              </a:path>
            </a:pathLst>
          </a:custGeom>
          <a:noFill/>
          <a:ln w="9525" cap="flat" cmpd="sng">
            <a:solidFill>
              <a:schemeClr val="tx1"/>
            </a:solidFill>
            <a:prstDash val="solid"/>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58" name="Freeform 74"/>
          <p:cNvSpPr>
            <a:spLocks/>
          </p:cNvSpPr>
          <p:nvPr/>
        </p:nvSpPr>
        <p:spPr bwMode="auto">
          <a:xfrm>
            <a:off x="3352800" y="5256213"/>
            <a:ext cx="608013" cy="757237"/>
          </a:xfrm>
          <a:custGeom>
            <a:avLst/>
            <a:gdLst>
              <a:gd name="T0" fmla="*/ 0 w 383"/>
              <a:gd name="T1" fmla="*/ 478 h 478"/>
              <a:gd name="T2" fmla="*/ 0 w 383"/>
              <a:gd name="T3" fmla="*/ 0 h 478"/>
              <a:gd name="T4" fmla="*/ 191 w 383"/>
              <a:gd name="T5" fmla="*/ 0 h 478"/>
              <a:gd name="T6" fmla="*/ 191 w 383"/>
              <a:gd name="T7" fmla="*/ 478 h 478"/>
              <a:gd name="T8" fmla="*/ 383 w 383"/>
              <a:gd name="T9" fmla="*/ 478 h 478"/>
            </a:gdLst>
            <a:ahLst/>
            <a:cxnLst>
              <a:cxn ang="0">
                <a:pos x="T0" y="T1"/>
              </a:cxn>
              <a:cxn ang="0">
                <a:pos x="T2" y="T3"/>
              </a:cxn>
              <a:cxn ang="0">
                <a:pos x="T4" y="T5"/>
              </a:cxn>
              <a:cxn ang="0">
                <a:pos x="T6" y="T7"/>
              </a:cxn>
              <a:cxn ang="0">
                <a:pos x="T8" y="T9"/>
              </a:cxn>
            </a:cxnLst>
            <a:rect l="0" t="0" r="r" b="b"/>
            <a:pathLst>
              <a:path w="383" h="478">
                <a:moveTo>
                  <a:pt x="0" y="478"/>
                </a:moveTo>
                <a:lnTo>
                  <a:pt x="0" y="0"/>
                </a:lnTo>
                <a:lnTo>
                  <a:pt x="191" y="0"/>
                </a:lnTo>
                <a:lnTo>
                  <a:pt x="191" y="478"/>
                </a:lnTo>
                <a:lnTo>
                  <a:pt x="383" y="478"/>
                </a:lnTo>
              </a:path>
            </a:pathLst>
          </a:custGeom>
          <a:noFill/>
          <a:ln w="9525" cap="flat" cmpd="sng">
            <a:solidFill>
              <a:schemeClr val="tx1"/>
            </a:solidFill>
            <a:prstDash val="solid"/>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59" name="Freeform 75"/>
          <p:cNvSpPr>
            <a:spLocks/>
          </p:cNvSpPr>
          <p:nvPr/>
        </p:nvSpPr>
        <p:spPr bwMode="auto">
          <a:xfrm>
            <a:off x="3960813" y="5256213"/>
            <a:ext cx="608012" cy="757237"/>
          </a:xfrm>
          <a:custGeom>
            <a:avLst/>
            <a:gdLst>
              <a:gd name="T0" fmla="*/ 0 w 383"/>
              <a:gd name="T1" fmla="*/ 478 h 478"/>
              <a:gd name="T2" fmla="*/ 0 w 383"/>
              <a:gd name="T3" fmla="*/ 0 h 478"/>
              <a:gd name="T4" fmla="*/ 191 w 383"/>
              <a:gd name="T5" fmla="*/ 0 h 478"/>
              <a:gd name="T6" fmla="*/ 191 w 383"/>
              <a:gd name="T7" fmla="*/ 478 h 478"/>
              <a:gd name="T8" fmla="*/ 383 w 383"/>
              <a:gd name="T9" fmla="*/ 478 h 478"/>
            </a:gdLst>
            <a:ahLst/>
            <a:cxnLst>
              <a:cxn ang="0">
                <a:pos x="T0" y="T1"/>
              </a:cxn>
              <a:cxn ang="0">
                <a:pos x="T2" y="T3"/>
              </a:cxn>
              <a:cxn ang="0">
                <a:pos x="T4" y="T5"/>
              </a:cxn>
              <a:cxn ang="0">
                <a:pos x="T6" y="T7"/>
              </a:cxn>
              <a:cxn ang="0">
                <a:pos x="T8" y="T9"/>
              </a:cxn>
            </a:cxnLst>
            <a:rect l="0" t="0" r="r" b="b"/>
            <a:pathLst>
              <a:path w="383" h="478">
                <a:moveTo>
                  <a:pt x="0" y="478"/>
                </a:moveTo>
                <a:lnTo>
                  <a:pt x="0" y="0"/>
                </a:lnTo>
                <a:lnTo>
                  <a:pt x="191" y="0"/>
                </a:lnTo>
                <a:lnTo>
                  <a:pt x="191" y="478"/>
                </a:lnTo>
                <a:lnTo>
                  <a:pt x="383" y="478"/>
                </a:lnTo>
              </a:path>
            </a:pathLst>
          </a:custGeom>
          <a:noFill/>
          <a:ln w="9525" cap="flat" cmpd="sng">
            <a:solidFill>
              <a:schemeClr val="tx1"/>
            </a:solidFill>
            <a:prstDash val="solid"/>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60" name="Freeform 76"/>
          <p:cNvSpPr>
            <a:spLocks/>
          </p:cNvSpPr>
          <p:nvPr/>
        </p:nvSpPr>
        <p:spPr bwMode="auto">
          <a:xfrm>
            <a:off x="4567238" y="5256213"/>
            <a:ext cx="608012" cy="757237"/>
          </a:xfrm>
          <a:custGeom>
            <a:avLst/>
            <a:gdLst>
              <a:gd name="T0" fmla="*/ 0 w 383"/>
              <a:gd name="T1" fmla="*/ 478 h 478"/>
              <a:gd name="T2" fmla="*/ 0 w 383"/>
              <a:gd name="T3" fmla="*/ 0 h 478"/>
              <a:gd name="T4" fmla="*/ 191 w 383"/>
              <a:gd name="T5" fmla="*/ 0 h 478"/>
              <a:gd name="T6" fmla="*/ 191 w 383"/>
              <a:gd name="T7" fmla="*/ 478 h 478"/>
              <a:gd name="T8" fmla="*/ 383 w 383"/>
              <a:gd name="T9" fmla="*/ 478 h 478"/>
            </a:gdLst>
            <a:ahLst/>
            <a:cxnLst>
              <a:cxn ang="0">
                <a:pos x="T0" y="T1"/>
              </a:cxn>
              <a:cxn ang="0">
                <a:pos x="T2" y="T3"/>
              </a:cxn>
              <a:cxn ang="0">
                <a:pos x="T4" y="T5"/>
              </a:cxn>
              <a:cxn ang="0">
                <a:pos x="T6" y="T7"/>
              </a:cxn>
              <a:cxn ang="0">
                <a:pos x="T8" y="T9"/>
              </a:cxn>
            </a:cxnLst>
            <a:rect l="0" t="0" r="r" b="b"/>
            <a:pathLst>
              <a:path w="383" h="478">
                <a:moveTo>
                  <a:pt x="0" y="478"/>
                </a:moveTo>
                <a:lnTo>
                  <a:pt x="0" y="0"/>
                </a:lnTo>
                <a:lnTo>
                  <a:pt x="191" y="0"/>
                </a:lnTo>
                <a:lnTo>
                  <a:pt x="191" y="478"/>
                </a:lnTo>
                <a:lnTo>
                  <a:pt x="383" y="478"/>
                </a:lnTo>
              </a:path>
            </a:pathLst>
          </a:custGeom>
          <a:noFill/>
          <a:ln w="9525" cap="flat" cmpd="sng">
            <a:solidFill>
              <a:schemeClr val="tx1"/>
            </a:solidFill>
            <a:prstDash val="solid"/>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61" name="Line 77"/>
          <p:cNvSpPr>
            <a:spLocks noChangeShapeType="1"/>
          </p:cNvSpPr>
          <p:nvPr/>
        </p:nvSpPr>
        <p:spPr bwMode="auto">
          <a:xfrm>
            <a:off x="317500" y="6089650"/>
            <a:ext cx="0" cy="1517650"/>
          </a:xfrm>
          <a:prstGeom prst="line">
            <a:avLst/>
          </a:prstGeom>
          <a:noFill/>
          <a:ln w="28575">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62" name="Line 78"/>
          <p:cNvSpPr>
            <a:spLocks noChangeShapeType="1"/>
          </p:cNvSpPr>
          <p:nvPr/>
        </p:nvSpPr>
        <p:spPr bwMode="auto">
          <a:xfrm>
            <a:off x="620713" y="6089650"/>
            <a:ext cx="987425" cy="1517650"/>
          </a:xfrm>
          <a:prstGeom prst="line">
            <a:avLst/>
          </a:prstGeom>
          <a:noFill/>
          <a:ln w="28575">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63" name="Line 79"/>
          <p:cNvSpPr>
            <a:spLocks noChangeShapeType="1"/>
          </p:cNvSpPr>
          <p:nvPr/>
        </p:nvSpPr>
        <p:spPr bwMode="auto">
          <a:xfrm>
            <a:off x="317500" y="7607300"/>
            <a:ext cx="1290638" cy="0"/>
          </a:xfrm>
          <a:prstGeom prst="line">
            <a:avLst/>
          </a:prstGeom>
          <a:noFill/>
          <a:ln w="28575">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64" name="Text Box 80"/>
          <p:cNvSpPr txBox="1">
            <a:spLocks noChangeArrowheads="1"/>
          </p:cNvSpPr>
          <p:nvPr/>
        </p:nvSpPr>
        <p:spPr bwMode="auto">
          <a:xfrm>
            <a:off x="622300" y="7270750"/>
            <a:ext cx="909638" cy="33655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1600"/>
              <a:t>13us</a:t>
            </a:r>
          </a:p>
        </p:txBody>
      </p:sp>
      <p:sp>
        <p:nvSpPr>
          <p:cNvPr id="42065" name="Text Box 81"/>
          <p:cNvSpPr txBox="1">
            <a:spLocks noChangeArrowheads="1"/>
          </p:cNvSpPr>
          <p:nvPr/>
        </p:nvSpPr>
        <p:spPr bwMode="auto">
          <a:xfrm>
            <a:off x="2214563" y="4843463"/>
            <a:ext cx="2049462" cy="33655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1600"/>
              <a:t>38.15 KHz</a:t>
            </a:r>
          </a:p>
        </p:txBody>
      </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p:cNvSpPr>
            <a:spLocks noGrp="1" noChangeArrowheads="1"/>
          </p:cNvSpPr>
          <p:nvPr>
            <p:ph type="title"/>
          </p:nvPr>
        </p:nvSpPr>
        <p:spPr/>
        <p:txBody>
          <a:bodyPr/>
          <a:lstStyle/>
          <a:p>
            <a:r>
              <a:rPr lang="en-US"/>
              <a:t>7.3 IR Instruction Code Table</a:t>
            </a:r>
            <a:r>
              <a:rPr lang="en-US" altLang="ja-JP">
                <a:ea typeface="MS PGothic" pitchFamily="34" charset="-128"/>
              </a:rPr>
              <a:t>*</a:t>
            </a:r>
            <a:endParaRPr lang="en-US"/>
          </a:p>
        </p:txBody>
      </p:sp>
      <p:graphicFrame>
        <p:nvGraphicFramePr>
          <p:cNvPr id="43638" name="Group 630"/>
          <p:cNvGraphicFramePr>
            <a:graphicFrameLocks noGrp="1"/>
          </p:cNvGraphicFramePr>
          <p:nvPr>
            <p:ph idx="1"/>
          </p:nvPr>
        </p:nvGraphicFramePr>
        <p:xfrm>
          <a:off x="342900" y="2133600"/>
          <a:ext cx="6172200" cy="3718560"/>
        </p:xfrm>
        <a:graphic>
          <a:graphicData uri="http://schemas.openxmlformats.org/drawingml/2006/table">
            <a:tbl>
              <a:tblPr/>
              <a:tblGrid>
                <a:gridCol w="887413"/>
                <a:gridCol w="738187"/>
                <a:gridCol w="1366838"/>
                <a:gridCol w="887412"/>
                <a:gridCol w="925513"/>
                <a:gridCol w="1366837"/>
              </a:tblGrid>
              <a:tr h="171450">
                <a:tc gridSpan="6">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IR Instruction Codes</a:t>
                      </a: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 (AG:XF01 OS v1.00)</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r>
              <a:tr h="180975">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 </a:t>
                      </a: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Group</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HEX</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Instruction</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Group</a:t>
                      </a:r>
                      <a:r>
                        <a:rPr kumimoji="0" lang="en-US" sz="1000" b="0" i="0" u="none" strike="noStrike" cap="none" normalizeH="0" baseline="0" smtClean="0">
                          <a:ln>
                            <a:noFill/>
                          </a:ln>
                          <a:solidFill>
                            <a:schemeClr val="tx1"/>
                          </a:solidFill>
                          <a:effectLst/>
                          <a:latin typeface="Arial" charset="0"/>
                          <a:cs typeface="Arial" charset="0"/>
                        </a:rPr>
                        <a:t> </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HEX</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Instruction</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rowSpan="11">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Flashlight Output Codes</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0</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White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12">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Instruction Codes</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a:t>
                      </a:r>
                      <a:r>
                        <a:rPr kumimoji="0" lang="en-US" sz="1000" b="0" i="0" u="none" strike="noStrike" cap="none" normalizeH="0" baseline="0" smtClean="0">
                          <a:ln>
                            <a:noFill/>
                          </a:ln>
                          <a:solidFill>
                            <a:schemeClr val="tx1"/>
                          </a:solidFill>
                          <a:effectLst/>
                          <a:latin typeface="Arial" charset="0"/>
                          <a:cs typeface="Arial" charset="0"/>
                        </a:rPr>
                        <a:t>2</a:t>
                      </a: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0-027</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Send Device Code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1</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Red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028-02F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IR</a:t>
                      </a:r>
                      <a:r>
                        <a:rPr kumimoji="0" lang="en-US" sz="1000" b="0" i="0" u="none" strike="noStrike" cap="none" normalizeH="0" baseline="0" smtClean="0">
                          <a:ln>
                            <a:noFill/>
                          </a:ln>
                          <a:solidFill>
                            <a:schemeClr val="tx1"/>
                          </a:solidFill>
                          <a:effectLst/>
                          <a:latin typeface="Arial" charset="0"/>
                          <a:cs typeface="Arial" charset="0"/>
                        </a:rPr>
                        <a:t> LED</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2</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&gt;55*C (Warning)</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030-037</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RGB</a:t>
                      </a:r>
                      <a:r>
                        <a:rPr kumimoji="0" lang="en-US" sz="1000" b="0" i="0" u="none" strike="noStrike" cap="none" normalizeH="0" baseline="0" smtClean="0">
                          <a:ln>
                            <a:noFill/>
                          </a:ln>
                          <a:solidFill>
                            <a:schemeClr val="tx1"/>
                          </a:solidFill>
                          <a:effectLst/>
                          <a:latin typeface="Arial" charset="0"/>
                          <a:cs typeface="Arial" charset="0"/>
                        </a:rPr>
                        <a:t> LED</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3</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Blue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038-03F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UV</a:t>
                      </a:r>
                      <a:r>
                        <a:rPr kumimoji="0" lang="en-US" sz="1000" b="0" i="0" u="none" strike="noStrike" cap="none" normalizeH="0" baseline="0" smtClean="0">
                          <a:ln>
                            <a:noFill/>
                          </a:ln>
                          <a:solidFill>
                            <a:schemeClr val="tx1"/>
                          </a:solidFill>
                          <a:effectLst/>
                          <a:latin typeface="Arial" charset="0"/>
                          <a:cs typeface="Arial" charset="0"/>
                        </a:rPr>
                        <a:t> LED</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4</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&lt;-14*C (Warning)</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040-04F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Chromatic Scale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5</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Cyan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050-057</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SOS Output</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6</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SOS (Warning)</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058-05F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Backlight</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7</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Yellow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060-067</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Binary Song</a:t>
                      </a:r>
                      <a:endParaRPr kumimoji="0" lang="en-US" sz="10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8</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Violet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068-06F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Birthday Song</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9</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Flashing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070-07F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10287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White LED PWM [(low) = .1% step]</a:t>
                      </a:r>
                      <a:endParaRPr kumimoji="0" lang="en-US" sz="10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a:t>
                      </a:r>
                      <a:r>
                        <a:rPr kumimoji="0" lang="en-US" sz="1000" b="0" i="0" u="none" strike="noStrike" cap="none" normalizeH="0" baseline="0" smtClean="0">
                          <a:ln>
                            <a:noFill/>
                          </a:ln>
                          <a:solidFill>
                            <a:schemeClr val="tx1"/>
                          </a:solidFill>
                          <a:effectLst/>
                          <a:latin typeface="Arial" charset="0"/>
                          <a:cs typeface="Arial" charset="0"/>
                        </a:rPr>
                        <a:t>0A</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Device Code Out</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080-0FF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White LED PWM [(low) = .5% step]</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 </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 </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a:noFill/>
                    </a:lnL>
                    <a:lnR>
                      <a:noFill/>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Unimplemented</a:t>
                      </a:r>
                      <a:r>
                        <a:rPr kumimoji="0" lang="en-US" sz="1000" b="0" i="0" u="none" strike="noStrike" cap="none" normalizeH="0" baseline="0" smtClean="0">
                          <a:ln>
                            <a:noFill/>
                          </a:ln>
                          <a:solidFill>
                            <a:schemeClr val="tx1"/>
                          </a:solidFill>
                          <a:effectLst/>
                          <a:latin typeface="Arial" charset="0"/>
                          <a:cs typeface="Arial" charset="0"/>
                        </a:rPr>
                        <a:t> </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100-3FF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Unimplemented</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bl>
          </a:graphicData>
        </a:graphic>
      </p:graphicFrame>
      <p:graphicFrame>
        <p:nvGraphicFramePr>
          <p:cNvPr id="43656" name="Group 648"/>
          <p:cNvGraphicFramePr>
            <a:graphicFrameLocks noGrp="1"/>
          </p:cNvGraphicFramePr>
          <p:nvPr/>
        </p:nvGraphicFramePr>
        <p:xfrm>
          <a:off x="346075" y="5595938"/>
          <a:ext cx="890588" cy="243840"/>
        </p:xfrm>
        <a:graphic>
          <a:graphicData uri="http://schemas.openxmlformats.org/drawingml/2006/table">
            <a:tbl>
              <a:tblPr/>
              <a:tblGrid>
                <a:gridCol w="890588"/>
              </a:tblGrid>
              <a:tr h="22701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FOC Alt.</a:t>
                      </a:r>
                      <a:endParaRPr kumimoji="0" lang="en-US" sz="10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635" name="Group 627"/>
          <p:cNvGraphicFramePr>
            <a:graphicFrameLocks noGrp="1"/>
          </p:cNvGraphicFramePr>
          <p:nvPr/>
        </p:nvGraphicFramePr>
        <p:xfrm>
          <a:off x="1228725" y="5595938"/>
          <a:ext cx="739775" cy="243840"/>
        </p:xfrm>
        <a:graphic>
          <a:graphicData uri="http://schemas.openxmlformats.org/drawingml/2006/table">
            <a:tbl>
              <a:tblPr/>
              <a:tblGrid>
                <a:gridCol w="739775"/>
              </a:tblGrid>
              <a:tr h="22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00B-01F</a:t>
                      </a:r>
                      <a:endParaRPr kumimoji="0" lang="en-US" sz="10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43646" name="Group 638"/>
          <p:cNvGraphicFramePr>
            <a:graphicFrameLocks noGrp="1"/>
          </p:cNvGraphicFramePr>
          <p:nvPr/>
        </p:nvGraphicFramePr>
        <p:xfrm>
          <a:off x="3333750" y="5595938"/>
          <a:ext cx="892175" cy="243840"/>
        </p:xfrm>
        <a:graphic>
          <a:graphicData uri="http://schemas.openxmlformats.org/drawingml/2006/table">
            <a:tbl>
              <a:tblPr/>
              <a:tblGrid>
                <a:gridCol w="892175"/>
              </a:tblGrid>
              <a:tr h="22701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IC Alt.</a:t>
                      </a:r>
                      <a:endParaRPr kumimoji="0" lang="en-US" sz="10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43647" name="Line 639"/>
          <p:cNvSpPr>
            <a:spLocks noChangeShapeType="1"/>
          </p:cNvSpPr>
          <p:nvPr/>
        </p:nvSpPr>
        <p:spPr bwMode="auto">
          <a:xfrm>
            <a:off x="3352800" y="2371725"/>
            <a:ext cx="0" cy="34623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648" name="Line 640"/>
          <p:cNvSpPr>
            <a:spLocks noChangeShapeType="1"/>
          </p:cNvSpPr>
          <p:nvPr/>
        </p:nvSpPr>
        <p:spPr bwMode="auto">
          <a:xfrm>
            <a:off x="336550" y="5595938"/>
            <a:ext cx="61817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649" name="Line 641"/>
          <p:cNvSpPr>
            <a:spLocks noChangeShapeType="1"/>
          </p:cNvSpPr>
          <p:nvPr/>
        </p:nvSpPr>
        <p:spPr bwMode="auto">
          <a:xfrm>
            <a:off x="346075" y="2124075"/>
            <a:ext cx="0" cy="37290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650" name="Line 642"/>
          <p:cNvSpPr>
            <a:spLocks noChangeShapeType="1"/>
          </p:cNvSpPr>
          <p:nvPr/>
        </p:nvSpPr>
        <p:spPr bwMode="auto">
          <a:xfrm>
            <a:off x="6521450" y="2124075"/>
            <a:ext cx="0" cy="37290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651" name="Line 643"/>
          <p:cNvSpPr>
            <a:spLocks noChangeShapeType="1"/>
          </p:cNvSpPr>
          <p:nvPr/>
        </p:nvSpPr>
        <p:spPr bwMode="auto">
          <a:xfrm>
            <a:off x="349250" y="5834063"/>
            <a:ext cx="618172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652" name="Line 644"/>
          <p:cNvSpPr>
            <a:spLocks noChangeShapeType="1"/>
          </p:cNvSpPr>
          <p:nvPr/>
        </p:nvSpPr>
        <p:spPr bwMode="auto">
          <a:xfrm>
            <a:off x="346075" y="2371725"/>
            <a:ext cx="618172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653" name="Line 645"/>
          <p:cNvSpPr>
            <a:spLocks noChangeShapeType="1"/>
          </p:cNvSpPr>
          <p:nvPr/>
        </p:nvSpPr>
        <p:spPr bwMode="auto">
          <a:xfrm>
            <a:off x="336550" y="2143125"/>
            <a:ext cx="618172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654" name="Line 646"/>
          <p:cNvSpPr>
            <a:spLocks noChangeShapeType="1"/>
          </p:cNvSpPr>
          <p:nvPr/>
        </p:nvSpPr>
        <p:spPr bwMode="auto">
          <a:xfrm>
            <a:off x="346075" y="2617788"/>
            <a:ext cx="61817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662" name="Text Box 654"/>
          <p:cNvSpPr txBox="1">
            <a:spLocks noChangeArrowheads="1"/>
          </p:cNvSpPr>
          <p:nvPr/>
        </p:nvSpPr>
        <p:spPr bwMode="auto">
          <a:xfrm>
            <a:off x="317500" y="8820150"/>
            <a:ext cx="3035300" cy="304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a:ea typeface="MS PGothic" pitchFamily="34" charset="-128"/>
              </a:rPr>
              <a:t>*Also found in section 10.3</a:t>
            </a:r>
            <a:endParaRPr lang="en-US"/>
          </a:p>
        </p:txBody>
      </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p:cNvSpPr>
            <a:spLocks noGrp="1" noChangeArrowheads="1"/>
          </p:cNvSpPr>
          <p:nvPr>
            <p:ph type="title"/>
          </p:nvPr>
        </p:nvSpPr>
        <p:spPr/>
        <p:txBody>
          <a:bodyPr/>
          <a:lstStyle/>
          <a:p>
            <a:r>
              <a:rPr lang="en-US" altLang="ja-JP">
                <a:ea typeface="MS PGothic" pitchFamily="34" charset="-128"/>
              </a:rPr>
              <a:t>10.1</a:t>
            </a:r>
            <a:endParaRPr lang="en-US"/>
          </a:p>
        </p:txBody>
      </p:sp>
      <p:sp>
        <p:nvSpPr>
          <p:cNvPr id="73731" name="Rectangle 3"/>
          <p:cNvSpPr>
            <a:spLocks noGrp="1" noChangeArrowheads="1"/>
          </p:cNvSpPr>
          <p:nvPr>
            <p:ph type="body" idx="1"/>
          </p:nvPr>
        </p:nvSpPr>
        <p:spPr/>
        <p:txBody>
          <a:bodyPr/>
          <a:lstStyle/>
          <a:p>
            <a:r>
              <a:rPr lang="en-US" altLang="ja-JP">
                <a:ea typeface="MS PGothic" pitchFamily="34" charset="-128"/>
              </a:rPr>
              <a:t>Chapter 10 deals with a simplified way to see the various modes and functions split into:</a:t>
            </a:r>
          </a:p>
          <a:p>
            <a:pPr lvl="1"/>
            <a:r>
              <a:rPr lang="en-US" altLang="ja-JP">
                <a:ea typeface="MS PGothic" pitchFamily="34" charset="-128"/>
              </a:rPr>
              <a:t>10.2: XF modes</a:t>
            </a:r>
          </a:p>
          <a:p>
            <a:pPr lvl="1"/>
            <a:r>
              <a:rPr lang="en-US" altLang="ja-JP">
                <a:ea typeface="MS PGothic" pitchFamily="34" charset="-128"/>
              </a:rPr>
              <a:t>10.31: Yellow modes</a:t>
            </a:r>
          </a:p>
          <a:p>
            <a:pPr lvl="1"/>
            <a:r>
              <a:rPr lang="en-US" altLang="ja-JP">
                <a:ea typeface="MS PGothic" pitchFamily="34" charset="-128"/>
              </a:rPr>
              <a:t>10.32: Violet modes</a:t>
            </a:r>
          </a:p>
          <a:p>
            <a:pPr lvl="1"/>
            <a:r>
              <a:rPr lang="en-US" altLang="ja-JP">
                <a:ea typeface="MS PGothic" pitchFamily="34" charset="-128"/>
              </a:rPr>
              <a:t>10.4: IR instructions</a:t>
            </a:r>
            <a:endParaRPr lang="en-US"/>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96" name="Rectangle 56"/>
          <p:cNvSpPr>
            <a:spLocks noGrp="1" noChangeArrowheads="1"/>
          </p:cNvSpPr>
          <p:nvPr>
            <p:ph type="title"/>
          </p:nvPr>
        </p:nvSpPr>
        <p:spPr>
          <a:xfrm>
            <a:off x="304800" y="-228600"/>
            <a:ext cx="6172200" cy="1524000"/>
          </a:xfrm>
        </p:spPr>
        <p:txBody>
          <a:bodyPr/>
          <a:lstStyle/>
          <a:p>
            <a:r>
              <a:rPr lang="en-US"/>
              <a:t>10.</a:t>
            </a:r>
            <a:r>
              <a:rPr lang="en-US" altLang="ja-JP">
                <a:ea typeface="MS PGothic" pitchFamily="34" charset="-128"/>
              </a:rPr>
              <a:t>2</a:t>
            </a:r>
            <a:r>
              <a:rPr lang="en-US"/>
              <a:t>  Tables</a:t>
            </a:r>
          </a:p>
        </p:txBody>
      </p:sp>
      <p:graphicFrame>
        <p:nvGraphicFramePr>
          <p:cNvPr id="10353" name="Group 113"/>
          <p:cNvGraphicFramePr>
            <a:graphicFrameLocks noGrp="1"/>
          </p:cNvGraphicFramePr>
          <p:nvPr>
            <p:ph idx="1"/>
          </p:nvPr>
        </p:nvGraphicFramePr>
        <p:xfrm>
          <a:off x="152400" y="4724400"/>
          <a:ext cx="6553200" cy="4175760"/>
        </p:xfrm>
        <a:graphic>
          <a:graphicData uri="http://schemas.openxmlformats.org/drawingml/2006/table">
            <a:tbl>
              <a:tblPr/>
              <a:tblGrid>
                <a:gridCol w="1019175"/>
                <a:gridCol w="1076325"/>
                <a:gridCol w="2228850"/>
                <a:gridCol w="2228850"/>
              </a:tblGrid>
              <a:tr h="333375">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Status LED/ IRCODE: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Description:</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How to change to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66713">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White/ W/ h'0100'</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Main output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W LED out varies with key setting</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Under  Y, C, B, V, F mode; hold main switch, then press RGB</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481013">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Red/ R/ h'0101', h'0102 </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Hyperthermia mode </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W LED power is cut by 3/4 duty cycle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Under any mode; temp &gt; 45C</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58775">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Yellow/ Y/ h'0107'</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Flashing output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W LED flashes according to user</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Under W, C, V, F mode; hold IR, then press RGB</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534988">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Green/ G/ n/a</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IR receive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Receive IR signals and follow instructions</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Under W, Y, G, C, B, V, F mode while no externalities in operation; detects IR signal</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495300">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Cyan/ C/ h'0105’-h’0106’</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IR + Warning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Output an IR SOS signal along with a LED + SPK SOS output</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Under Y mode; hold IR, then press RGB</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506413">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Blue/ B/ h'0103', h'0104</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Hypothermia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Same as W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Under any mode; temp &lt; 5C</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63538">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Violet/ V/ h'0108'</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Sound output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Output a certain sound according to key setting</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Under W, Y, C, V, F mode; hold UV, then press RGB</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74638">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Flashing/ F/ h'0109'</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Backlights/ display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Display backlights and power level</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Under W mode; hold RGB, then press main switch</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10343" name="Text Box 103"/>
          <p:cNvSpPr txBox="1">
            <a:spLocks noChangeArrowheads="1"/>
          </p:cNvSpPr>
          <p:nvPr/>
        </p:nvSpPr>
        <p:spPr bwMode="auto">
          <a:xfrm>
            <a:off x="228600" y="838200"/>
            <a:ext cx="6629400" cy="366236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1800" b="0"/>
              <a:t>The first table illustrates the main flashlight modes controlling how the flashlight acts when certain buttons are pressed.  The table includes what color the status LED should be, the IROut codes, the mode name, the description of that mode, and how to get to that mode.  Note that the flashlight may be in any one of those modes, depending on the surroundings or keypresses.  For example, to get to Y mode (Flashing output mode), press and hold the switch to turn on the IR light, then quickly press the switch for RGB.  This can only be done in W, C, V, or F mode.  Also note that at startup, or after R, G, or B modes are finished, the flashlight will go to W mode. B mode serves as a warning of low temperature, but will not hinder any component from working, since this may help stabilize temperature.</a:t>
            </a:r>
          </a:p>
        </p:txBody>
      </p:sp>
      <p:sp>
        <p:nvSpPr>
          <p:cNvPr id="10344" name="Text Box 104"/>
          <p:cNvSpPr txBox="1">
            <a:spLocks noChangeArrowheads="1"/>
          </p:cNvSpPr>
          <p:nvPr/>
        </p:nvSpPr>
        <p:spPr bwMode="auto">
          <a:xfrm>
            <a:off x="88900" y="8880475"/>
            <a:ext cx="3124200" cy="2444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1000" b="0"/>
              <a:t>Table 10.11</a:t>
            </a:r>
          </a:p>
        </p:txBody>
      </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2"/>
          <p:cNvSpPr>
            <a:spLocks noGrp="1" noChangeArrowheads="1"/>
          </p:cNvSpPr>
          <p:nvPr>
            <p:ph type="title"/>
          </p:nvPr>
        </p:nvSpPr>
        <p:spPr>
          <a:xfrm>
            <a:off x="342900" y="-152400"/>
            <a:ext cx="6172200" cy="1524000"/>
          </a:xfrm>
        </p:spPr>
        <p:txBody>
          <a:bodyPr/>
          <a:lstStyle/>
          <a:p>
            <a:r>
              <a:rPr lang="en-US"/>
              <a:t>10.</a:t>
            </a:r>
            <a:r>
              <a:rPr lang="en-US" altLang="ja-JP">
                <a:ea typeface="MS PGothic" pitchFamily="34" charset="-128"/>
              </a:rPr>
              <a:t>3</a:t>
            </a:r>
            <a:r>
              <a:rPr lang="en-US"/>
              <a:t>1 Tables, cont.</a:t>
            </a:r>
          </a:p>
        </p:txBody>
      </p:sp>
      <p:sp>
        <p:nvSpPr>
          <p:cNvPr id="12291" name="Rectangle 3"/>
          <p:cNvSpPr>
            <a:spLocks noGrp="1" noChangeArrowheads="1"/>
          </p:cNvSpPr>
          <p:nvPr>
            <p:ph type="body" sz="half" idx="1"/>
          </p:nvPr>
        </p:nvSpPr>
        <p:spPr>
          <a:xfrm>
            <a:off x="152400" y="1676400"/>
            <a:ext cx="6477000" cy="2971800"/>
          </a:xfrm>
        </p:spPr>
        <p:txBody>
          <a:bodyPr/>
          <a:lstStyle/>
          <a:p>
            <a:pPr marL="0" indent="0">
              <a:lnSpc>
                <a:spcPct val="90000"/>
              </a:lnSpc>
              <a:buFontTx/>
              <a:buNone/>
            </a:pPr>
            <a:r>
              <a:rPr lang="en-US" sz="1800"/>
              <a:t>This next table shows the sub-modes and levels of sub-modes for Y.  It also includes C mode (SOS).  To toggle between sub-modes (rows), hold RGBS at least 1s.  To get to SOS mode, hold IR then press RGB, when in Y mode.  Within the sub-modes, Levels can be changed according to sub-mode.  For example, to change brightness level in “Key control brightness” sub-mode, simply change the port key.  To change frequency in “Leveled frequency”, quickly press the RGB switch.  Note: in all of these cases, the main switch must be on to switch sub-mode (or levels of the sub modes).</a:t>
            </a:r>
          </a:p>
        </p:txBody>
      </p:sp>
      <p:graphicFrame>
        <p:nvGraphicFramePr>
          <p:cNvPr id="13203" name="Group 915"/>
          <p:cNvGraphicFramePr>
            <a:graphicFrameLocks noGrp="1"/>
          </p:cNvGraphicFramePr>
          <p:nvPr>
            <p:ph sz="half" idx="2"/>
          </p:nvPr>
        </p:nvGraphicFramePr>
        <p:xfrm>
          <a:off x="88900" y="4875213"/>
          <a:ext cx="6648450" cy="3872548"/>
        </p:xfrm>
        <a:graphic>
          <a:graphicData uri="http://schemas.openxmlformats.org/drawingml/2006/table">
            <a:tbl>
              <a:tblPr/>
              <a:tblGrid>
                <a:gridCol w="1201738"/>
                <a:gridCol w="681037"/>
                <a:gridCol w="681038"/>
                <a:gridCol w="681037"/>
                <a:gridCol w="681038"/>
                <a:gridCol w="681037"/>
                <a:gridCol w="1208088"/>
                <a:gridCol w="833437"/>
              </a:tblGrid>
              <a:tr h="317500">
                <a:tc gridSpan="8">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600" b="1" i="0" u="none" strike="noStrike" cap="none" normalizeH="0" baseline="0" smtClean="0">
                          <a:ln>
                            <a:noFill/>
                          </a:ln>
                          <a:solidFill>
                            <a:schemeClr val="tx1"/>
                          </a:solidFill>
                          <a:effectLst/>
                          <a:latin typeface="Arial" charset="0"/>
                          <a:cs typeface="Arial" charset="0"/>
                        </a:rPr>
                        <a:t>Yellow Mode</a:t>
                      </a: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r>
              <a:tr h="306388">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Mode</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Levels</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Change sub-mode</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Change level</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444500">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Key control brightness (YSMS0)</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0% - 100% duty cycle</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Hold RGBS &gt; 1s</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Change key</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77813">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Key control frequency (YSMS1)</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.1Hz - 100Hz</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Hold RGBS &gt; 1s</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Change key</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415925">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Key control frequency + sound (YSMS2)</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a:t>
                      </a:r>
                      <a:r>
                        <a:rPr kumimoji="0" lang="en-US" sz="1000" b="0" i="0" u="none" strike="noStrike" cap="none" normalizeH="0" baseline="0" smtClean="0">
                          <a:ln>
                            <a:noFill/>
                          </a:ln>
                          <a:solidFill>
                            <a:schemeClr val="tx1"/>
                          </a:solidFill>
                          <a:effectLst/>
                          <a:latin typeface="Arial" charset="0"/>
                          <a:cs typeface="Arial" charset="0"/>
                        </a:rPr>
                        <a:t>1Hz – </a:t>
                      </a: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100</a:t>
                      </a:r>
                      <a:r>
                        <a:rPr kumimoji="0" lang="en-US" sz="1000" b="0" i="0" u="none" strike="noStrike" cap="none" normalizeH="0" baseline="0" smtClean="0">
                          <a:ln>
                            <a:noFill/>
                          </a:ln>
                          <a:solidFill>
                            <a:schemeClr val="tx1"/>
                          </a:solidFill>
                          <a:effectLst/>
                          <a:latin typeface="Arial" charset="0"/>
                          <a:cs typeface="Arial" charset="0"/>
                        </a:rPr>
                        <a:t>Hz</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Hold RGBS &gt; 1s</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Change key</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25438">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Leveled brightness (YSMS3)</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a:t>
                      </a:r>
                      <a:r>
                        <a:rPr kumimoji="0" lang="en-US" sz="1000" b="0" i="0" u="none" strike="noStrike" cap="none" normalizeH="0" baseline="0" smtClean="0">
                          <a:ln>
                            <a:noFill/>
                          </a:ln>
                          <a:solidFill>
                            <a:schemeClr val="tx1"/>
                          </a:solidFill>
                          <a:effectLst/>
                          <a:latin typeface="Arial" charset="0"/>
                          <a:cs typeface="Arial" charset="0"/>
                        </a:rPr>
                        <a:t>1% duty</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1.95</a:t>
                      </a:r>
                      <a:r>
                        <a:rPr kumimoji="0" lang="en-US" sz="1000" b="0" i="0" u="none" strike="noStrike" cap="none" normalizeH="0" baseline="0" smtClean="0">
                          <a:ln>
                            <a:noFill/>
                          </a:ln>
                          <a:solidFill>
                            <a:schemeClr val="tx1"/>
                          </a:solidFill>
                          <a:effectLst/>
                          <a:latin typeface="Arial" charset="0"/>
                          <a:cs typeface="Arial" charset="0"/>
                        </a:rPr>
                        <a:t>% duty</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18.75</a:t>
                      </a:r>
                      <a:r>
                        <a:rPr kumimoji="0" lang="en-US" sz="1000" b="0" i="0" u="none" strike="noStrike" cap="none" normalizeH="0" baseline="0" smtClean="0">
                          <a:ln>
                            <a:noFill/>
                          </a:ln>
                          <a:solidFill>
                            <a:schemeClr val="tx1"/>
                          </a:solidFill>
                          <a:effectLst/>
                          <a:latin typeface="Arial" charset="0"/>
                          <a:cs typeface="Arial" charset="0"/>
                        </a:rPr>
                        <a:t>% duty</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50% duty </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100% duty</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Hold RGBS &gt; 1s</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Tap RGBS</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11150">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Leveled frequency (YSMS4)</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10</a:t>
                      </a:r>
                      <a:r>
                        <a:rPr kumimoji="0" lang="en-US" sz="1000" b="0" i="0" u="none" strike="noStrike" cap="none" normalizeH="0" baseline="0" smtClean="0">
                          <a:ln>
                            <a:noFill/>
                          </a:ln>
                          <a:solidFill>
                            <a:schemeClr val="tx1"/>
                          </a:solidFill>
                          <a:effectLst/>
                          <a:latin typeface="Arial" charset="0"/>
                          <a:cs typeface="Arial" charset="0"/>
                        </a:rPr>
                        <a:t>Hz</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5</a:t>
                      </a:r>
                      <a:r>
                        <a:rPr kumimoji="0" lang="en-US" sz="1000" b="0" i="0" u="none" strike="noStrike" cap="none" normalizeH="0" baseline="0" smtClean="0">
                          <a:ln>
                            <a:noFill/>
                          </a:ln>
                          <a:solidFill>
                            <a:schemeClr val="tx1"/>
                          </a:solidFill>
                          <a:effectLst/>
                          <a:latin typeface="Arial" charset="0"/>
                          <a:cs typeface="Arial" charset="0"/>
                        </a:rPr>
                        <a:t>Hz</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2Hz</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1</a:t>
                      </a:r>
                      <a:r>
                        <a:rPr kumimoji="0" lang="en-US" sz="1000" b="0" i="0" u="none" strike="noStrike" cap="none" normalizeH="0" baseline="0" smtClean="0">
                          <a:ln>
                            <a:noFill/>
                          </a:ln>
                          <a:solidFill>
                            <a:schemeClr val="tx1"/>
                          </a:solidFill>
                          <a:effectLst/>
                          <a:latin typeface="Arial" charset="0"/>
                          <a:cs typeface="Arial" charset="0"/>
                        </a:rPr>
                        <a:t>Hz</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.1</a:t>
                      </a:r>
                      <a:r>
                        <a:rPr kumimoji="0" lang="en-US" sz="1000" b="0" i="0" u="none" strike="noStrike" cap="none" normalizeH="0" baseline="0" smtClean="0">
                          <a:ln>
                            <a:noFill/>
                          </a:ln>
                          <a:solidFill>
                            <a:schemeClr val="tx1"/>
                          </a:solidFill>
                          <a:effectLst/>
                          <a:latin typeface="Arial" charset="0"/>
                          <a:cs typeface="Arial" charset="0"/>
                        </a:rPr>
                        <a:t>Hz</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Hold RGBS &gt; 1s</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Tap RGBS</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449263">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Leveled pulse frequency out (YSMS5)</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5Hz, .1Hz @ 50%</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5Hz, .2Hz @ 50%</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10Hz, .2Hz @ 50%</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10Hz, 1Hz @ 50%</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20Hz, 2Hz @ 50%</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Hold RGBS &gt; 1s</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Tap RGBS</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82575">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Alarm signal        (C Mode)</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5">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SOS (3Hz for 1s, 1s, 1Hz for 3s, 1s, 3Hz for 1s, 3s, repeat) and alarm sound</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Hold IR, press RGB</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n/a</a:t>
                      </a:r>
                      <a:endParaRPr kumimoji="0" lang="en-US" sz="1800" b="0" i="0" u="none" strike="noStrike" cap="none" normalizeH="0" baseline="0" smtClean="0">
                        <a:ln>
                          <a:noFill/>
                        </a:ln>
                        <a:solidFill>
                          <a:schemeClr val="tx1"/>
                        </a:solidFill>
                        <a:effectLst/>
                        <a:latin typeface="Arial" charset="0"/>
                        <a:cs typeface="Arial" charset="0"/>
                      </a:endParaRPr>
                    </a:p>
                  </a:txBody>
                  <a:tcPr marL="45720" marR="4572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bl>
          </a:graphicData>
        </a:graphic>
      </p:graphicFrame>
      <p:sp>
        <p:nvSpPr>
          <p:cNvPr id="13106" name="Text Box 818"/>
          <p:cNvSpPr txBox="1">
            <a:spLocks noChangeArrowheads="1"/>
          </p:cNvSpPr>
          <p:nvPr/>
        </p:nvSpPr>
        <p:spPr bwMode="auto">
          <a:xfrm>
            <a:off x="76200" y="8729663"/>
            <a:ext cx="3124200" cy="2444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1000" b="0"/>
              <a:t>Table 10.21</a:t>
            </a:r>
          </a:p>
        </p:txBody>
      </p:sp>
      <p:sp>
        <p:nvSpPr>
          <p:cNvPr id="13196" name="Rectangle 908"/>
          <p:cNvSpPr>
            <a:spLocks noChangeArrowheads="1"/>
          </p:cNvSpPr>
          <p:nvPr/>
        </p:nvSpPr>
        <p:spPr bwMode="auto">
          <a:xfrm>
            <a:off x="1303338" y="6788150"/>
            <a:ext cx="677862" cy="228600"/>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000" b="0"/>
              <a:t>Bit 0</a:t>
            </a:r>
          </a:p>
        </p:txBody>
      </p:sp>
      <p:sp>
        <p:nvSpPr>
          <p:cNvPr id="13204" name="Rectangle 916"/>
          <p:cNvSpPr>
            <a:spLocks noChangeArrowheads="1"/>
          </p:cNvSpPr>
          <p:nvPr/>
        </p:nvSpPr>
        <p:spPr bwMode="auto">
          <a:xfrm>
            <a:off x="1981200" y="6788150"/>
            <a:ext cx="677863" cy="228600"/>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000" b="0"/>
              <a:t>Bit 1</a:t>
            </a:r>
          </a:p>
        </p:txBody>
      </p:sp>
      <p:sp>
        <p:nvSpPr>
          <p:cNvPr id="13205" name="Rectangle 917"/>
          <p:cNvSpPr>
            <a:spLocks noChangeArrowheads="1"/>
          </p:cNvSpPr>
          <p:nvPr/>
        </p:nvSpPr>
        <p:spPr bwMode="auto">
          <a:xfrm>
            <a:off x="2657475" y="6788150"/>
            <a:ext cx="677863" cy="228600"/>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000" b="0"/>
              <a:t>Bit 2</a:t>
            </a:r>
          </a:p>
        </p:txBody>
      </p:sp>
      <p:sp>
        <p:nvSpPr>
          <p:cNvPr id="13206" name="Rectangle 918"/>
          <p:cNvSpPr>
            <a:spLocks noChangeArrowheads="1"/>
          </p:cNvSpPr>
          <p:nvPr/>
        </p:nvSpPr>
        <p:spPr bwMode="auto">
          <a:xfrm>
            <a:off x="3333750" y="6788150"/>
            <a:ext cx="677863" cy="228600"/>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000" b="0"/>
              <a:t>Bit 3</a:t>
            </a:r>
          </a:p>
        </p:txBody>
      </p:sp>
      <p:sp>
        <p:nvSpPr>
          <p:cNvPr id="13207" name="Rectangle 919"/>
          <p:cNvSpPr>
            <a:spLocks noChangeArrowheads="1"/>
          </p:cNvSpPr>
          <p:nvPr/>
        </p:nvSpPr>
        <p:spPr bwMode="auto">
          <a:xfrm>
            <a:off x="4010025" y="6788150"/>
            <a:ext cx="677863" cy="228600"/>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sz="1000" b="0"/>
              <a:t>Bit 4</a:t>
            </a:r>
          </a:p>
        </p:txBody>
      </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2"/>
          <p:cNvSpPr>
            <a:spLocks noGrp="1" noChangeArrowheads="1"/>
          </p:cNvSpPr>
          <p:nvPr>
            <p:ph type="title"/>
          </p:nvPr>
        </p:nvSpPr>
        <p:spPr>
          <a:xfrm>
            <a:off x="342900" y="-152400"/>
            <a:ext cx="6172200" cy="1524000"/>
          </a:xfrm>
        </p:spPr>
        <p:txBody>
          <a:bodyPr/>
          <a:lstStyle/>
          <a:p>
            <a:r>
              <a:rPr lang="en-US"/>
              <a:t>10.</a:t>
            </a:r>
            <a:r>
              <a:rPr lang="en-US" altLang="ja-JP">
                <a:ea typeface="MS PGothic" pitchFamily="34" charset="-128"/>
              </a:rPr>
              <a:t>3</a:t>
            </a:r>
            <a:r>
              <a:rPr lang="en-US"/>
              <a:t>2 Tables, cont.</a:t>
            </a:r>
          </a:p>
        </p:txBody>
      </p:sp>
      <p:sp>
        <p:nvSpPr>
          <p:cNvPr id="25603" name="Rectangle 3"/>
          <p:cNvSpPr>
            <a:spLocks noGrp="1" noChangeArrowheads="1"/>
          </p:cNvSpPr>
          <p:nvPr>
            <p:ph type="body" sz="half" idx="1"/>
          </p:nvPr>
        </p:nvSpPr>
        <p:spPr>
          <a:xfrm>
            <a:off x="152400" y="1068388"/>
            <a:ext cx="6477000" cy="2971800"/>
          </a:xfrm>
        </p:spPr>
        <p:txBody>
          <a:bodyPr/>
          <a:lstStyle/>
          <a:p>
            <a:pPr marL="0" indent="0">
              <a:lnSpc>
                <a:spcPct val="80000"/>
              </a:lnSpc>
              <a:buFontTx/>
              <a:buNone/>
            </a:pPr>
            <a:r>
              <a:rPr lang="en-US" sz="1600"/>
              <a:t>This next table shows the sub-modes and levels of sub-modes for V. To toggle between sub-modes (rows), hold RGB switch for at least a second. Within the sub-modes, levels can be changed according to sub-mode.  For example, to change frequency level in “Low-Frequency” sub-mode, simply change the port key.  To change the beep pattern in “Periodic Beep”, tap the RGB switch.  Note: in all of these cases, the main switch must be on to switch sub-mode (or levels of the sub modes).  Also, the frequency and cycle width of the chromatic scale levels are provided in table 10.222.  For example, to get a ‘D’ at 4MHz osc., turn SPK on for 851 instruction cycles, then off 852 instruction cycles and repeat or turn SPK on for 1 cycle and off for 1702-03 cycles.</a:t>
            </a:r>
          </a:p>
        </p:txBody>
      </p:sp>
      <p:graphicFrame>
        <p:nvGraphicFramePr>
          <p:cNvPr id="29056" name="Group 1408"/>
          <p:cNvGraphicFramePr>
            <a:graphicFrameLocks noGrp="1"/>
          </p:cNvGraphicFramePr>
          <p:nvPr>
            <p:ph sz="half" idx="2"/>
          </p:nvPr>
        </p:nvGraphicFramePr>
        <p:xfrm>
          <a:off x="88900" y="3586163"/>
          <a:ext cx="6673850" cy="2696845"/>
        </p:xfrm>
        <a:graphic>
          <a:graphicData uri="http://schemas.openxmlformats.org/drawingml/2006/table">
            <a:tbl>
              <a:tblPr/>
              <a:tblGrid>
                <a:gridCol w="1139825"/>
                <a:gridCol w="641350"/>
                <a:gridCol w="641350"/>
                <a:gridCol w="641350"/>
                <a:gridCol w="641350"/>
                <a:gridCol w="641350"/>
                <a:gridCol w="1263650"/>
                <a:gridCol w="1063625"/>
              </a:tblGrid>
              <a:tr h="223838">
                <a:tc gridSpan="8">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600" b="1" i="0" u="none" strike="noStrike" cap="none" normalizeH="0" baseline="0" smtClean="0">
                          <a:ln>
                            <a:noFill/>
                          </a:ln>
                          <a:solidFill>
                            <a:schemeClr val="tx1"/>
                          </a:solidFill>
                          <a:effectLst/>
                          <a:latin typeface="Arial" charset="0"/>
                          <a:cs typeface="Arial" charset="0"/>
                        </a:rPr>
                        <a:t>Violet Mode</a:t>
                      </a: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r>
              <a:tr h="288925">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Sub-Mode </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5">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Levels</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Change sub-mode</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Change level</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LF (VSMS0)</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5">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.01Hz - 10Hz</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hold RGBS &gt; 1s</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Change Key</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MF (VSMS1)</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5">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10Hz - 10KHz</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Hold RGBS &gt; 1s</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Change Key</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HF (VSMS2)</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5">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1KHz – 100KHz</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Hold RGBS &gt; 1s</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Change Key</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3838">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Scale (VSMS3)</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5">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Mid C - High C (523.2862 - 1046.0251)*</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Hold RGBS &gt; 1s</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Change Key</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644525">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Periodic Beep (VSMS4)</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2s 440Hz every 2min</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2s 7KHz every 2min</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2s 15KHz every 2min</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5s 7KHz every 10min</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5s 15KHz every 10min</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Hold RGBS &gt; 1s</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Tap RGBS</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223838">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Binary/ Birthday  (VSMS5)</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5">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0000,0001,…1111,0000, etc.</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Hold RGBS &gt; 1s</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l" defTabSz="914400" rtl="0" eaLnBrk="1" fontAlgn="b"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Tap RGBS</a:t>
                      </a:r>
                      <a:endParaRPr kumimoji="0" lang="en-US" sz="1800" b="0" i="0" u="none" strike="noStrike" cap="none" normalizeH="0" baseline="0" smtClean="0">
                        <a:ln>
                          <a:noFill/>
                        </a:ln>
                        <a:solidFill>
                          <a:schemeClr val="tx1"/>
                        </a:solidFill>
                        <a:effectLst/>
                        <a:latin typeface="Arial" charset="0"/>
                        <a:cs typeface="Arial" charset="0"/>
                      </a:endParaRPr>
                    </a:p>
                  </a:txBody>
                  <a:tcPr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bl>
          </a:graphicData>
        </a:graphic>
      </p:graphicFrame>
      <p:sp>
        <p:nvSpPr>
          <p:cNvPr id="26288" name="Text Box 688"/>
          <p:cNvSpPr txBox="1">
            <a:spLocks noChangeArrowheads="1"/>
          </p:cNvSpPr>
          <p:nvPr/>
        </p:nvSpPr>
        <p:spPr bwMode="auto">
          <a:xfrm>
            <a:off x="0" y="6300788"/>
            <a:ext cx="3124200" cy="2444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1000" b="0"/>
              <a:t>Table 10.221</a:t>
            </a:r>
          </a:p>
        </p:txBody>
      </p:sp>
      <p:grpSp>
        <p:nvGrpSpPr>
          <p:cNvPr id="28734" name="Group 1086"/>
          <p:cNvGrpSpPr>
            <a:grpSpLocks/>
          </p:cNvGrpSpPr>
          <p:nvPr/>
        </p:nvGrpSpPr>
        <p:grpSpPr bwMode="auto">
          <a:xfrm>
            <a:off x="76200" y="6697663"/>
            <a:ext cx="6692900" cy="1960562"/>
            <a:chOff x="55" y="2450"/>
            <a:chExt cx="3972" cy="1235"/>
          </a:xfrm>
        </p:grpSpPr>
        <p:sp>
          <p:nvSpPr>
            <p:cNvPr id="28735" name="Rectangle 1087"/>
            <p:cNvSpPr>
              <a:spLocks noChangeArrowheads="1"/>
            </p:cNvSpPr>
            <p:nvPr/>
          </p:nvSpPr>
          <p:spPr bwMode="auto">
            <a:xfrm>
              <a:off x="56" y="2450"/>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Note</a:t>
              </a:r>
            </a:p>
          </p:txBody>
        </p:sp>
        <p:sp>
          <p:nvSpPr>
            <p:cNvPr id="28736" name="Line 1088"/>
            <p:cNvSpPr>
              <a:spLocks noChangeShapeType="1"/>
            </p:cNvSpPr>
            <p:nvPr/>
          </p:nvSpPr>
          <p:spPr bwMode="auto">
            <a:xfrm>
              <a:off x="56" y="2450"/>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37" name="Line 1089"/>
            <p:cNvSpPr>
              <a:spLocks noChangeShapeType="1"/>
            </p:cNvSpPr>
            <p:nvPr/>
          </p:nvSpPr>
          <p:spPr bwMode="auto">
            <a:xfrm>
              <a:off x="56" y="2603"/>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38" name="Line 1090"/>
            <p:cNvSpPr>
              <a:spLocks noChangeShapeType="1"/>
            </p:cNvSpPr>
            <p:nvPr/>
          </p:nvSpPr>
          <p:spPr bwMode="auto">
            <a:xfrm>
              <a:off x="56"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39" name="Line 1091"/>
            <p:cNvSpPr>
              <a:spLocks noChangeShapeType="1"/>
            </p:cNvSpPr>
            <p:nvPr/>
          </p:nvSpPr>
          <p:spPr bwMode="auto">
            <a:xfrm>
              <a:off x="582"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40" name="Rectangle 1092"/>
            <p:cNvSpPr>
              <a:spLocks noChangeArrowheads="1"/>
            </p:cNvSpPr>
            <p:nvPr/>
          </p:nvSpPr>
          <p:spPr bwMode="auto">
            <a:xfrm>
              <a:off x="582" y="2450"/>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Frequency</a:t>
              </a:r>
            </a:p>
          </p:txBody>
        </p:sp>
        <p:sp>
          <p:nvSpPr>
            <p:cNvPr id="28741" name="Line 1093"/>
            <p:cNvSpPr>
              <a:spLocks noChangeShapeType="1"/>
            </p:cNvSpPr>
            <p:nvPr/>
          </p:nvSpPr>
          <p:spPr bwMode="auto">
            <a:xfrm>
              <a:off x="582" y="2450"/>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42" name="Line 1094"/>
            <p:cNvSpPr>
              <a:spLocks noChangeShapeType="1"/>
            </p:cNvSpPr>
            <p:nvPr/>
          </p:nvSpPr>
          <p:spPr bwMode="auto">
            <a:xfrm>
              <a:off x="582" y="2603"/>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43" name="Line 1095"/>
            <p:cNvSpPr>
              <a:spLocks noChangeShapeType="1"/>
            </p:cNvSpPr>
            <p:nvPr/>
          </p:nvSpPr>
          <p:spPr bwMode="auto">
            <a:xfrm>
              <a:off x="582"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44" name="Line 1096"/>
            <p:cNvSpPr>
              <a:spLocks noChangeShapeType="1"/>
            </p:cNvSpPr>
            <p:nvPr/>
          </p:nvSpPr>
          <p:spPr bwMode="auto">
            <a:xfrm>
              <a:off x="1156"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45" name="Rectangle 1097"/>
            <p:cNvSpPr>
              <a:spLocks noChangeArrowheads="1"/>
            </p:cNvSpPr>
            <p:nvPr/>
          </p:nvSpPr>
          <p:spPr bwMode="auto">
            <a:xfrm>
              <a:off x="1156" y="2450"/>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 of Cycles</a:t>
              </a:r>
            </a:p>
          </p:txBody>
        </p:sp>
        <p:sp>
          <p:nvSpPr>
            <p:cNvPr id="28746" name="Line 1098"/>
            <p:cNvSpPr>
              <a:spLocks noChangeShapeType="1"/>
            </p:cNvSpPr>
            <p:nvPr/>
          </p:nvSpPr>
          <p:spPr bwMode="auto">
            <a:xfrm>
              <a:off x="1156" y="2450"/>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47" name="Line 1099"/>
            <p:cNvSpPr>
              <a:spLocks noChangeShapeType="1"/>
            </p:cNvSpPr>
            <p:nvPr/>
          </p:nvSpPr>
          <p:spPr bwMode="auto">
            <a:xfrm>
              <a:off x="1156" y="2603"/>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48" name="Line 1100"/>
            <p:cNvSpPr>
              <a:spLocks noChangeShapeType="1"/>
            </p:cNvSpPr>
            <p:nvPr/>
          </p:nvSpPr>
          <p:spPr bwMode="auto">
            <a:xfrm>
              <a:off x="1156"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49" name="Line 1101"/>
            <p:cNvSpPr>
              <a:spLocks noChangeShapeType="1"/>
            </p:cNvSpPr>
            <p:nvPr/>
          </p:nvSpPr>
          <p:spPr bwMode="auto">
            <a:xfrm>
              <a:off x="1778"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50" name="Rectangle 1102"/>
            <p:cNvSpPr>
              <a:spLocks noChangeArrowheads="1"/>
            </p:cNvSpPr>
            <p:nvPr/>
          </p:nvSpPr>
          <p:spPr bwMode="auto">
            <a:xfrm>
              <a:off x="2304" y="2450"/>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Note</a:t>
              </a:r>
            </a:p>
          </p:txBody>
        </p:sp>
        <p:sp>
          <p:nvSpPr>
            <p:cNvPr id="28751" name="Line 1103"/>
            <p:cNvSpPr>
              <a:spLocks noChangeShapeType="1"/>
            </p:cNvSpPr>
            <p:nvPr/>
          </p:nvSpPr>
          <p:spPr bwMode="auto">
            <a:xfrm>
              <a:off x="2304" y="2450"/>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52" name="Line 1104"/>
            <p:cNvSpPr>
              <a:spLocks noChangeShapeType="1"/>
            </p:cNvSpPr>
            <p:nvPr/>
          </p:nvSpPr>
          <p:spPr bwMode="auto">
            <a:xfrm>
              <a:off x="2304" y="2603"/>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53" name="Line 1105"/>
            <p:cNvSpPr>
              <a:spLocks noChangeShapeType="1"/>
            </p:cNvSpPr>
            <p:nvPr/>
          </p:nvSpPr>
          <p:spPr bwMode="auto">
            <a:xfrm>
              <a:off x="2304"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54" name="Line 1106"/>
            <p:cNvSpPr>
              <a:spLocks noChangeShapeType="1"/>
            </p:cNvSpPr>
            <p:nvPr/>
          </p:nvSpPr>
          <p:spPr bwMode="auto">
            <a:xfrm>
              <a:off x="2830"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55" name="Rectangle 1107"/>
            <p:cNvSpPr>
              <a:spLocks noChangeArrowheads="1"/>
            </p:cNvSpPr>
            <p:nvPr/>
          </p:nvSpPr>
          <p:spPr bwMode="auto">
            <a:xfrm>
              <a:off x="1779" y="2450"/>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endParaRPr lang="en-US" sz="1000" b="0"/>
            </a:p>
          </p:txBody>
        </p:sp>
        <p:sp>
          <p:nvSpPr>
            <p:cNvPr id="28756" name="Line 1108"/>
            <p:cNvSpPr>
              <a:spLocks noChangeShapeType="1"/>
            </p:cNvSpPr>
            <p:nvPr/>
          </p:nvSpPr>
          <p:spPr bwMode="auto">
            <a:xfrm>
              <a:off x="1779" y="2450"/>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57" name="Line 1109"/>
            <p:cNvSpPr>
              <a:spLocks noChangeShapeType="1"/>
            </p:cNvSpPr>
            <p:nvPr/>
          </p:nvSpPr>
          <p:spPr bwMode="auto">
            <a:xfrm>
              <a:off x="1779" y="2603"/>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58" name="Line 1110"/>
            <p:cNvSpPr>
              <a:spLocks noChangeShapeType="1"/>
            </p:cNvSpPr>
            <p:nvPr/>
          </p:nvSpPr>
          <p:spPr bwMode="auto">
            <a:xfrm>
              <a:off x="1779"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59" name="Line 1111"/>
            <p:cNvSpPr>
              <a:spLocks noChangeShapeType="1"/>
            </p:cNvSpPr>
            <p:nvPr/>
          </p:nvSpPr>
          <p:spPr bwMode="auto">
            <a:xfrm>
              <a:off x="2305"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60" name="Rectangle 1112"/>
            <p:cNvSpPr>
              <a:spLocks noChangeArrowheads="1"/>
            </p:cNvSpPr>
            <p:nvPr/>
          </p:nvSpPr>
          <p:spPr bwMode="auto">
            <a:xfrm>
              <a:off x="2829" y="2450"/>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Frequency</a:t>
              </a:r>
            </a:p>
          </p:txBody>
        </p:sp>
        <p:sp>
          <p:nvSpPr>
            <p:cNvPr id="28761" name="Line 1113"/>
            <p:cNvSpPr>
              <a:spLocks noChangeShapeType="1"/>
            </p:cNvSpPr>
            <p:nvPr/>
          </p:nvSpPr>
          <p:spPr bwMode="auto">
            <a:xfrm>
              <a:off x="2829" y="2450"/>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62" name="Line 1114"/>
            <p:cNvSpPr>
              <a:spLocks noChangeShapeType="1"/>
            </p:cNvSpPr>
            <p:nvPr/>
          </p:nvSpPr>
          <p:spPr bwMode="auto">
            <a:xfrm>
              <a:off x="2829" y="2603"/>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63" name="Line 1115"/>
            <p:cNvSpPr>
              <a:spLocks noChangeShapeType="1"/>
            </p:cNvSpPr>
            <p:nvPr/>
          </p:nvSpPr>
          <p:spPr bwMode="auto">
            <a:xfrm>
              <a:off x="2829"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64" name="Line 1116"/>
            <p:cNvSpPr>
              <a:spLocks noChangeShapeType="1"/>
            </p:cNvSpPr>
            <p:nvPr/>
          </p:nvSpPr>
          <p:spPr bwMode="auto">
            <a:xfrm>
              <a:off x="3403"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65" name="Rectangle 1117"/>
            <p:cNvSpPr>
              <a:spLocks noChangeArrowheads="1"/>
            </p:cNvSpPr>
            <p:nvPr/>
          </p:nvSpPr>
          <p:spPr bwMode="auto">
            <a:xfrm>
              <a:off x="3403" y="2450"/>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 of Cycles</a:t>
              </a:r>
            </a:p>
          </p:txBody>
        </p:sp>
        <p:sp>
          <p:nvSpPr>
            <p:cNvPr id="28766" name="Line 1118"/>
            <p:cNvSpPr>
              <a:spLocks noChangeShapeType="1"/>
            </p:cNvSpPr>
            <p:nvPr/>
          </p:nvSpPr>
          <p:spPr bwMode="auto">
            <a:xfrm>
              <a:off x="3403" y="2450"/>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67" name="Line 1119"/>
            <p:cNvSpPr>
              <a:spLocks noChangeShapeType="1"/>
            </p:cNvSpPr>
            <p:nvPr/>
          </p:nvSpPr>
          <p:spPr bwMode="auto">
            <a:xfrm>
              <a:off x="3403" y="2603"/>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68" name="Line 1120"/>
            <p:cNvSpPr>
              <a:spLocks noChangeShapeType="1"/>
            </p:cNvSpPr>
            <p:nvPr/>
          </p:nvSpPr>
          <p:spPr bwMode="auto">
            <a:xfrm>
              <a:off x="3403"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69" name="Line 1121"/>
            <p:cNvSpPr>
              <a:spLocks noChangeShapeType="1"/>
            </p:cNvSpPr>
            <p:nvPr/>
          </p:nvSpPr>
          <p:spPr bwMode="auto">
            <a:xfrm>
              <a:off x="4025" y="2450"/>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70" name="Rectangle 1122"/>
            <p:cNvSpPr>
              <a:spLocks noChangeArrowheads="1"/>
            </p:cNvSpPr>
            <p:nvPr/>
          </p:nvSpPr>
          <p:spPr bwMode="auto">
            <a:xfrm>
              <a:off x="55" y="2601"/>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C</a:t>
              </a:r>
            </a:p>
          </p:txBody>
        </p:sp>
        <p:sp>
          <p:nvSpPr>
            <p:cNvPr id="28771" name="Line 1123"/>
            <p:cNvSpPr>
              <a:spLocks noChangeShapeType="1"/>
            </p:cNvSpPr>
            <p:nvPr/>
          </p:nvSpPr>
          <p:spPr bwMode="auto">
            <a:xfrm>
              <a:off x="55" y="2601"/>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72" name="Line 1124"/>
            <p:cNvSpPr>
              <a:spLocks noChangeShapeType="1"/>
            </p:cNvSpPr>
            <p:nvPr/>
          </p:nvSpPr>
          <p:spPr bwMode="auto">
            <a:xfrm>
              <a:off x="55" y="2754"/>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73" name="Line 1125"/>
            <p:cNvSpPr>
              <a:spLocks noChangeShapeType="1"/>
            </p:cNvSpPr>
            <p:nvPr/>
          </p:nvSpPr>
          <p:spPr bwMode="auto">
            <a:xfrm>
              <a:off x="55"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74" name="Line 1126"/>
            <p:cNvSpPr>
              <a:spLocks noChangeShapeType="1"/>
            </p:cNvSpPr>
            <p:nvPr/>
          </p:nvSpPr>
          <p:spPr bwMode="auto">
            <a:xfrm>
              <a:off x="581"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75" name="Rectangle 1127"/>
            <p:cNvSpPr>
              <a:spLocks noChangeArrowheads="1"/>
            </p:cNvSpPr>
            <p:nvPr/>
          </p:nvSpPr>
          <p:spPr bwMode="auto">
            <a:xfrm>
              <a:off x="581" y="2601"/>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261.6431</a:t>
              </a:r>
            </a:p>
          </p:txBody>
        </p:sp>
        <p:sp>
          <p:nvSpPr>
            <p:cNvPr id="28776" name="Line 1128"/>
            <p:cNvSpPr>
              <a:spLocks noChangeShapeType="1"/>
            </p:cNvSpPr>
            <p:nvPr/>
          </p:nvSpPr>
          <p:spPr bwMode="auto">
            <a:xfrm>
              <a:off x="581" y="2601"/>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77" name="Line 1129"/>
            <p:cNvSpPr>
              <a:spLocks noChangeShapeType="1"/>
            </p:cNvSpPr>
            <p:nvPr/>
          </p:nvSpPr>
          <p:spPr bwMode="auto">
            <a:xfrm>
              <a:off x="581" y="2754"/>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78" name="Line 1130"/>
            <p:cNvSpPr>
              <a:spLocks noChangeShapeType="1"/>
            </p:cNvSpPr>
            <p:nvPr/>
          </p:nvSpPr>
          <p:spPr bwMode="auto">
            <a:xfrm>
              <a:off x="581"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79" name="Line 1131"/>
            <p:cNvSpPr>
              <a:spLocks noChangeShapeType="1"/>
            </p:cNvSpPr>
            <p:nvPr/>
          </p:nvSpPr>
          <p:spPr bwMode="auto">
            <a:xfrm>
              <a:off x="1155"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80" name="Rectangle 1132"/>
            <p:cNvSpPr>
              <a:spLocks noChangeArrowheads="1"/>
            </p:cNvSpPr>
            <p:nvPr/>
          </p:nvSpPr>
          <p:spPr bwMode="auto">
            <a:xfrm>
              <a:off x="1155" y="2601"/>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3822</a:t>
              </a:r>
            </a:p>
          </p:txBody>
        </p:sp>
        <p:sp>
          <p:nvSpPr>
            <p:cNvPr id="28781" name="Line 1133"/>
            <p:cNvSpPr>
              <a:spLocks noChangeShapeType="1"/>
            </p:cNvSpPr>
            <p:nvPr/>
          </p:nvSpPr>
          <p:spPr bwMode="auto">
            <a:xfrm>
              <a:off x="1155" y="2601"/>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82" name="Line 1134"/>
            <p:cNvSpPr>
              <a:spLocks noChangeShapeType="1"/>
            </p:cNvSpPr>
            <p:nvPr/>
          </p:nvSpPr>
          <p:spPr bwMode="auto">
            <a:xfrm>
              <a:off x="1155" y="2754"/>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83" name="Line 1135"/>
            <p:cNvSpPr>
              <a:spLocks noChangeShapeType="1"/>
            </p:cNvSpPr>
            <p:nvPr/>
          </p:nvSpPr>
          <p:spPr bwMode="auto">
            <a:xfrm>
              <a:off x="1155"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84" name="Line 1136"/>
            <p:cNvSpPr>
              <a:spLocks noChangeShapeType="1"/>
            </p:cNvSpPr>
            <p:nvPr/>
          </p:nvSpPr>
          <p:spPr bwMode="auto">
            <a:xfrm>
              <a:off x="1777"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85" name="Rectangle 1137"/>
            <p:cNvSpPr>
              <a:spLocks noChangeArrowheads="1"/>
            </p:cNvSpPr>
            <p:nvPr/>
          </p:nvSpPr>
          <p:spPr bwMode="auto">
            <a:xfrm>
              <a:off x="2303" y="2601"/>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G</a:t>
              </a:r>
            </a:p>
          </p:txBody>
        </p:sp>
        <p:sp>
          <p:nvSpPr>
            <p:cNvPr id="28786" name="Line 1138"/>
            <p:cNvSpPr>
              <a:spLocks noChangeShapeType="1"/>
            </p:cNvSpPr>
            <p:nvPr/>
          </p:nvSpPr>
          <p:spPr bwMode="auto">
            <a:xfrm>
              <a:off x="2303" y="2601"/>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87" name="Line 1139"/>
            <p:cNvSpPr>
              <a:spLocks noChangeShapeType="1"/>
            </p:cNvSpPr>
            <p:nvPr/>
          </p:nvSpPr>
          <p:spPr bwMode="auto">
            <a:xfrm>
              <a:off x="2303" y="2754"/>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88" name="Line 1140"/>
            <p:cNvSpPr>
              <a:spLocks noChangeShapeType="1"/>
            </p:cNvSpPr>
            <p:nvPr/>
          </p:nvSpPr>
          <p:spPr bwMode="auto">
            <a:xfrm>
              <a:off x="2303"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89" name="Line 1141"/>
            <p:cNvSpPr>
              <a:spLocks noChangeShapeType="1"/>
            </p:cNvSpPr>
            <p:nvPr/>
          </p:nvSpPr>
          <p:spPr bwMode="auto">
            <a:xfrm>
              <a:off x="2829"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90" name="Rectangle 1142"/>
            <p:cNvSpPr>
              <a:spLocks noChangeArrowheads="1"/>
            </p:cNvSpPr>
            <p:nvPr/>
          </p:nvSpPr>
          <p:spPr bwMode="auto">
            <a:xfrm>
              <a:off x="1778" y="2601"/>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endParaRPr lang="en-US" sz="1000" b="0"/>
            </a:p>
          </p:txBody>
        </p:sp>
        <p:sp>
          <p:nvSpPr>
            <p:cNvPr id="28791" name="Line 1143"/>
            <p:cNvSpPr>
              <a:spLocks noChangeShapeType="1"/>
            </p:cNvSpPr>
            <p:nvPr/>
          </p:nvSpPr>
          <p:spPr bwMode="auto">
            <a:xfrm>
              <a:off x="1778" y="2601"/>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92" name="Line 1144"/>
            <p:cNvSpPr>
              <a:spLocks noChangeShapeType="1"/>
            </p:cNvSpPr>
            <p:nvPr/>
          </p:nvSpPr>
          <p:spPr bwMode="auto">
            <a:xfrm>
              <a:off x="1778" y="2754"/>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93" name="Line 1145"/>
            <p:cNvSpPr>
              <a:spLocks noChangeShapeType="1"/>
            </p:cNvSpPr>
            <p:nvPr/>
          </p:nvSpPr>
          <p:spPr bwMode="auto">
            <a:xfrm>
              <a:off x="1778"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94" name="Line 1146"/>
            <p:cNvSpPr>
              <a:spLocks noChangeShapeType="1"/>
            </p:cNvSpPr>
            <p:nvPr/>
          </p:nvSpPr>
          <p:spPr bwMode="auto">
            <a:xfrm>
              <a:off x="2304"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95" name="Rectangle 1147"/>
            <p:cNvSpPr>
              <a:spLocks noChangeArrowheads="1"/>
            </p:cNvSpPr>
            <p:nvPr/>
          </p:nvSpPr>
          <p:spPr bwMode="auto">
            <a:xfrm>
              <a:off x="2828" y="2601"/>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392.0031</a:t>
              </a:r>
            </a:p>
          </p:txBody>
        </p:sp>
        <p:sp>
          <p:nvSpPr>
            <p:cNvPr id="28796" name="Line 1148"/>
            <p:cNvSpPr>
              <a:spLocks noChangeShapeType="1"/>
            </p:cNvSpPr>
            <p:nvPr/>
          </p:nvSpPr>
          <p:spPr bwMode="auto">
            <a:xfrm>
              <a:off x="2828" y="2601"/>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97" name="Line 1149"/>
            <p:cNvSpPr>
              <a:spLocks noChangeShapeType="1"/>
            </p:cNvSpPr>
            <p:nvPr/>
          </p:nvSpPr>
          <p:spPr bwMode="auto">
            <a:xfrm>
              <a:off x="2828" y="2754"/>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98" name="Line 1150"/>
            <p:cNvSpPr>
              <a:spLocks noChangeShapeType="1"/>
            </p:cNvSpPr>
            <p:nvPr/>
          </p:nvSpPr>
          <p:spPr bwMode="auto">
            <a:xfrm>
              <a:off x="2828"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799" name="Line 1151"/>
            <p:cNvSpPr>
              <a:spLocks noChangeShapeType="1"/>
            </p:cNvSpPr>
            <p:nvPr/>
          </p:nvSpPr>
          <p:spPr bwMode="auto">
            <a:xfrm>
              <a:off x="3402"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00" name="Rectangle 1152"/>
            <p:cNvSpPr>
              <a:spLocks noChangeArrowheads="1"/>
            </p:cNvSpPr>
            <p:nvPr/>
          </p:nvSpPr>
          <p:spPr bwMode="auto">
            <a:xfrm>
              <a:off x="3402" y="2601"/>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2551</a:t>
              </a:r>
            </a:p>
          </p:txBody>
        </p:sp>
        <p:sp>
          <p:nvSpPr>
            <p:cNvPr id="28801" name="Line 1153"/>
            <p:cNvSpPr>
              <a:spLocks noChangeShapeType="1"/>
            </p:cNvSpPr>
            <p:nvPr/>
          </p:nvSpPr>
          <p:spPr bwMode="auto">
            <a:xfrm>
              <a:off x="3402" y="2601"/>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02" name="Line 1154"/>
            <p:cNvSpPr>
              <a:spLocks noChangeShapeType="1"/>
            </p:cNvSpPr>
            <p:nvPr/>
          </p:nvSpPr>
          <p:spPr bwMode="auto">
            <a:xfrm>
              <a:off x="3402" y="2754"/>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03" name="Line 1155"/>
            <p:cNvSpPr>
              <a:spLocks noChangeShapeType="1"/>
            </p:cNvSpPr>
            <p:nvPr/>
          </p:nvSpPr>
          <p:spPr bwMode="auto">
            <a:xfrm>
              <a:off x="3402"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04" name="Line 1156"/>
            <p:cNvSpPr>
              <a:spLocks noChangeShapeType="1"/>
            </p:cNvSpPr>
            <p:nvPr/>
          </p:nvSpPr>
          <p:spPr bwMode="auto">
            <a:xfrm>
              <a:off x="4024" y="260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05" name="Rectangle 1157"/>
            <p:cNvSpPr>
              <a:spLocks noChangeArrowheads="1"/>
            </p:cNvSpPr>
            <p:nvPr/>
          </p:nvSpPr>
          <p:spPr bwMode="auto">
            <a:xfrm>
              <a:off x="57" y="2759"/>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C#</a:t>
              </a:r>
            </a:p>
          </p:txBody>
        </p:sp>
        <p:sp>
          <p:nvSpPr>
            <p:cNvPr id="28806" name="Line 1158"/>
            <p:cNvSpPr>
              <a:spLocks noChangeShapeType="1"/>
            </p:cNvSpPr>
            <p:nvPr/>
          </p:nvSpPr>
          <p:spPr bwMode="auto">
            <a:xfrm>
              <a:off x="57" y="2759"/>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07" name="Line 1159"/>
            <p:cNvSpPr>
              <a:spLocks noChangeShapeType="1"/>
            </p:cNvSpPr>
            <p:nvPr/>
          </p:nvSpPr>
          <p:spPr bwMode="auto">
            <a:xfrm>
              <a:off x="57" y="2912"/>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08" name="Line 1160"/>
            <p:cNvSpPr>
              <a:spLocks noChangeShapeType="1"/>
            </p:cNvSpPr>
            <p:nvPr/>
          </p:nvSpPr>
          <p:spPr bwMode="auto">
            <a:xfrm>
              <a:off x="57"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09" name="Line 1161"/>
            <p:cNvSpPr>
              <a:spLocks noChangeShapeType="1"/>
            </p:cNvSpPr>
            <p:nvPr/>
          </p:nvSpPr>
          <p:spPr bwMode="auto">
            <a:xfrm>
              <a:off x="583"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10" name="Rectangle 1162"/>
            <p:cNvSpPr>
              <a:spLocks noChangeArrowheads="1"/>
            </p:cNvSpPr>
            <p:nvPr/>
          </p:nvSpPr>
          <p:spPr bwMode="auto">
            <a:xfrm>
              <a:off x="583" y="2759"/>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277.1619</a:t>
              </a:r>
            </a:p>
          </p:txBody>
        </p:sp>
        <p:sp>
          <p:nvSpPr>
            <p:cNvPr id="28811" name="Line 1163"/>
            <p:cNvSpPr>
              <a:spLocks noChangeShapeType="1"/>
            </p:cNvSpPr>
            <p:nvPr/>
          </p:nvSpPr>
          <p:spPr bwMode="auto">
            <a:xfrm>
              <a:off x="583" y="2759"/>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12" name="Line 1164"/>
            <p:cNvSpPr>
              <a:spLocks noChangeShapeType="1"/>
            </p:cNvSpPr>
            <p:nvPr/>
          </p:nvSpPr>
          <p:spPr bwMode="auto">
            <a:xfrm>
              <a:off x="583" y="2912"/>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13" name="Line 1165"/>
            <p:cNvSpPr>
              <a:spLocks noChangeShapeType="1"/>
            </p:cNvSpPr>
            <p:nvPr/>
          </p:nvSpPr>
          <p:spPr bwMode="auto">
            <a:xfrm>
              <a:off x="583"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14" name="Line 1166"/>
            <p:cNvSpPr>
              <a:spLocks noChangeShapeType="1"/>
            </p:cNvSpPr>
            <p:nvPr/>
          </p:nvSpPr>
          <p:spPr bwMode="auto">
            <a:xfrm>
              <a:off x="1157"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15" name="Rectangle 1167"/>
            <p:cNvSpPr>
              <a:spLocks noChangeArrowheads="1"/>
            </p:cNvSpPr>
            <p:nvPr/>
          </p:nvSpPr>
          <p:spPr bwMode="auto">
            <a:xfrm>
              <a:off x="1157" y="2759"/>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3608</a:t>
              </a:r>
            </a:p>
          </p:txBody>
        </p:sp>
        <p:sp>
          <p:nvSpPr>
            <p:cNvPr id="28816" name="Line 1168"/>
            <p:cNvSpPr>
              <a:spLocks noChangeShapeType="1"/>
            </p:cNvSpPr>
            <p:nvPr/>
          </p:nvSpPr>
          <p:spPr bwMode="auto">
            <a:xfrm>
              <a:off x="1157" y="2759"/>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17" name="Line 1169"/>
            <p:cNvSpPr>
              <a:spLocks noChangeShapeType="1"/>
            </p:cNvSpPr>
            <p:nvPr/>
          </p:nvSpPr>
          <p:spPr bwMode="auto">
            <a:xfrm>
              <a:off x="1157" y="2912"/>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18" name="Line 1170"/>
            <p:cNvSpPr>
              <a:spLocks noChangeShapeType="1"/>
            </p:cNvSpPr>
            <p:nvPr/>
          </p:nvSpPr>
          <p:spPr bwMode="auto">
            <a:xfrm>
              <a:off x="1157"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19" name="Line 1171"/>
            <p:cNvSpPr>
              <a:spLocks noChangeShapeType="1"/>
            </p:cNvSpPr>
            <p:nvPr/>
          </p:nvSpPr>
          <p:spPr bwMode="auto">
            <a:xfrm>
              <a:off x="1779"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20" name="Rectangle 1172"/>
            <p:cNvSpPr>
              <a:spLocks noChangeArrowheads="1"/>
            </p:cNvSpPr>
            <p:nvPr/>
          </p:nvSpPr>
          <p:spPr bwMode="auto">
            <a:xfrm>
              <a:off x="2305" y="2759"/>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G#</a:t>
              </a:r>
            </a:p>
          </p:txBody>
        </p:sp>
        <p:sp>
          <p:nvSpPr>
            <p:cNvPr id="28821" name="Line 1173"/>
            <p:cNvSpPr>
              <a:spLocks noChangeShapeType="1"/>
            </p:cNvSpPr>
            <p:nvPr/>
          </p:nvSpPr>
          <p:spPr bwMode="auto">
            <a:xfrm>
              <a:off x="2305" y="2759"/>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22" name="Line 1174"/>
            <p:cNvSpPr>
              <a:spLocks noChangeShapeType="1"/>
            </p:cNvSpPr>
            <p:nvPr/>
          </p:nvSpPr>
          <p:spPr bwMode="auto">
            <a:xfrm>
              <a:off x="2305" y="2912"/>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23" name="Line 1175"/>
            <p:cNvSpPr>
              <a:spLocks noChangeShapeType="1"/>
            </p:cNvSpPr>
            <p:nvPr/>
          </p:nvSpPr>
          <p:spPr bwMode="auto">
            <a:xfrm>
              <a:off x="2305"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24" name="Line 1176"/>
            <p:cNvSpPr>
              <a:spLocks noChangeShapeType="1"/>
            </p:cNvSpPr>
            <p:nvPr/>
          </p:nvSpPr>
          <p:spPr bwMode="auto">
            <a:xfrm>
              <a:off x="2831"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25" name="Rectangle 1177"/>
            <p:cNvSpPr>
              <a:spLocks noChangeArrowheads="1"/>
            </p:cNvSpPr>
            <p:nvPr/>
          </p:nvSpPr>
          <p:spPr bwMode="auto">
            <a:xfrm>
              <a:off x="1780" y="2759"/>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endParaRPr lang="en-US" sz="1000" b="0"/>
            </a:p>
          </p:txBody>
        </p:sp>
        <p:sp>
          <p:nvSpPr>
            <p:cNvPr id="28826" name="Line 1178"/>
            <p:cNvSpPr>
              <a:spLocks noChangeShapeType="1"/>
            </p:cNvSpPr>
            <p:nvPr/>
          </p:nvSpPr>
          <p:spPr bwMode="auto">
            <a:xfrm>
              <a:off x="1780" y="2759"/>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27" name="Line 1179"/>
            <p:cNvSpPr>
              <a:spLocks noChangeShapeType="1"/>
            </p:cNvSpPr>
            <p:nvPr/>
          </p:nvSpPr>
          <p:spPr bwMode="auto">
            <a:xfrm>
              <a:off x="1780" y="2912"/>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28" name="Line 1180"/>
            <p:cNvSpPr>
              <a:spLocks noChangeShapeType="1"/>
            </p:cNvSpPr>
            <p:nvPr/>
          </p:nvSpPr>
          <p:spPr bwMode="auto">
            <a:xfrm>
              <a:off x="1780"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29" name="Line 1181"/>
            <p:cNvSpPr>
              <a:spLocks noChangeShapeType="1"/>
            </p:cNvSpPr>
            <p:nvPr/>
          </p:nvSpPr>
          <p:spPr bwMode="auto">
            <a:xfrm>
              <a:off x="2306"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30" name="Rectangle 1182"/>
            <p:cNvSpPr>
              <a:spLocks noChangeArrowheads="1"/>
            </p:cNvSpPr>
            <p:nvPr/>
          </p:nvSpPr>
          <p:spPr bwMode="auto">
            <a:xfrm>
              <a:off x="2830" y="2759"/>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415.2824</a:t>
              </a:r>
            </a:p>
          </p:txBody>
        </p:sp>
        <p:sp>
          <p:nvSpPr>
            <p:cNvPr id="28831" name="Line 1183"/>
            <p:cNvSpPr>
              <a:spLocks noChangeShapeType="1"/>
            </p:cNvSpPr>
            <p:nvPr/>
          </p:nvSpPr>
          <p:spPr bwMode="auto">
            <a:xfrm>
              <a:off x="2830" y="2759"/>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32" name="Line 1184"/>
            <p:cNvSpPr>
              <a:spLocks noChangeShapeType="1"/>
            </p:cNvSpPr>
            <p:nvPr/>
          </p:nvSpPr>
          <p:spPr bwMode="auto">
            <a:xfrm>
              <a:off x="2830" y="2912"/>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33" name="Line 1185"/>
            <p:cNvSpPr>
              <a:spLocks noChangeShapeType="1"/>
            </p:cNvSpPr>
            <p:nvPr/>
          </p:nvSpPr>
          <p:spPr bwMode="auto">
            <a:xfrm>
              <a:off x="2830"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34" name="Line 1186"/>
            <p:cNvSpPr>
              <a:spLocks noChangeShapeType="1"/>
            </p:cNvSpPr>
            <p:nvPr/>
          </p:nvSpPr>
          <p:spPr bwMode="auto">
            <a:xfrm>
              <a:off x="3404"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35" name="Rectangle 1187"/>
            <p:cNvSpPr>
              <a:spLocks noChangeArrowheads="1"/>
            </p:cNvSpPr>
            <p:nvPr/>
          </p:nvSpPr>
          <p:spPr bwMode="auto">
            <a:xfrm>
              <a:off x="3404" y="2759"/>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2408</a:t>
              </a:r>
            </a:p>
          </p:txBody>
        </p:sp>
        <p:sp>
          <p:nvSpPr>
            <p:cNvPr id="28836" name="Line 1188"/>
            <p:cNvSpPr>
              <a:spLocks noChangeShapeType="1"/>
            </p:cNvSpPr>
            <p:nvPr/>
          </p:nvSpPr>
          <p:spPr bwMode="auto">
            <a:xfrm>
              <a:off x="3404" y="2759"/>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37" name="Line 1189"/>
            <p:cNvSpPr>
              <a:spLocks noChangeShapeType="1"/>
            </p:cNvSpPr>
            <p:nvPr/>
          </p:nvSpPr>
          <p:spPr bwMode="auto">
            <a:xfrm>
              <a:off x="3404" y="2912"/>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38" name="Line 1190"/>
            <p:cNvSpPr>
              <a:spLocks noChangeShapeType="1"/>
            </p:cNvSpPr>
            <p:nvPr/>
          </p:nvSpPr>
          <p:spPr bwMode="auto">
            <a:xfrm>
              <a:off x="3404"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39" name="Line 1191"/>
            <p:cNvSpPr>
              <a:spLocks noChangeShapeType="1"/>
            </p:cNvSpPr>
            <p:nvPr/>
          </p:nvSpPr>
          <p:spPr bwMode="auto">
            <a:xfrm>
              <a:off x="4026" y="2759"/>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40" name="Rectangle 1192"/>
            <p:cNvSpPr>
              <a:spLocks noChangeArrowheads="1"/>
            </p:cNvSpPr>
            <p:nvPr/>
          </p:nvSpPr>
          <p:spPr bwMode="auto">
            <a:xfrm>
              <a:off x="56" y="2918"/>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D</a:t>
              </a:r>
            </a:p>
          </p:txBody>
        </p:sp>
        <p:sp>
          <p:nvSpPr>
            <p:cNvPr id="28841" name="Line 1193"/>
            <p:cNvSpPr>
              <a:spLocks noChangeShapeType="1"/>
            </p:cNvSpPr>
            <p:nvPr/>
          </p:nvSpPr>
          <p:spPr bwMode="auto">
            <a:xfrm>
              <a:off x="56" y="2918"/>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42" name="Line 1194"/>
            <p:cNvSpPr>
              <a:spLocks noChangeShapeType="1"/>
            </p:cNvSpPr>
            <p:nvPr/>
          </p:nvSpPr>
          <p:spPr bwMode="auto">
            <a:xfrm>
              <a:off x="56" y="3071"/>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43" name="Line 1195"/>
            <p:cNvSpPr>
              <a:spLocks noChangeShapeType="1"/>
            </p:cNvSpPr>
            <p:nvPr/>
          </p:nvSpPr>
          <p:spPr bwMode="auto">
            <a:xfrm>
              <a:off x="56"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44" name="Line 1196"/>
            <p:cNvSpPr>
              <a:spLocks noChangeShapeType="1"/>
            </p:cNvSpPr>
            <p:nvPr/>
          </p:nvSpPr>
          <p:spPr bwMode="auto">
            <a:xfrm>
              <a:off x="582"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45" name="Rectangle 1197"/>
            <p:cNvSpPr>
              <a:spLocks noChangeArrowheads="1"/>
            </p:cNvSpPr>
            <p:nvPr/>
          </p:nvSpPr>
          <p:spPr bwMode="auto">
            <a:xfrm>
              <a:off x="582" y="2918"/>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293.6858</a:t>
              </a:r>
            </a:p>
          </p:txBody>
        </p:sp>
        <p:sp>
          <p:nvSpPr>
            <p:cNvPr id="28846" name="Line 1198"/>
            <p:cNvSpPr>
              <a:spLocks noChangeShapeType="1"/>
            </p:cNvSpPr>
            <p:nvPr/>
          </p:nvSpPr>
          <p:spPr bwMode="auto">
            <a:xfrm>
              <a:off x="582" y="2918"/>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47" name="Line 1199"/>
            <p:cNvSpPr>
              <a:spLocks noChangeShapeType="1"/>
            </p:cNvSpPr>
            <p:nvPr/>
          </p:nvSpPr>
          <p:spPr bwMode="auto">
            <a:xfrm>
              <a:off x="582" y="3071"/>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48" name="Line 1200"/>
            <p:cNvSpPr>
              <a:spLocks noChangeShapeType="1"/>
            </p:cNvSpPr>
            <p:nvPr/>
          </p:nvSpPr>
          <p:spPr bwMode="auto">
            <a:xfrm>
              <a:off x="582"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49" name="Line 1201"/>
            <p:cNvSpPr>
              <a:spLocks noChangeShapeType="1"/>
            </p:cNvSpPr>
            <p:nvPr/>
          </p:nvSpPr>
          <p:spPr bwMode="auto">
            <a:xfrm>
              <a:off x="1156"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50" name="Rectangle 1202"/>
            <p:cNvSpPr>
              <a:spLocks noChangeArrowheads="1"/>
            </p:cNvSpPr>
            <p:nvPr/>
          </p:nvSpPr>
          <p:spPr bwMode="auto">
            <a:xfrm>
              <a:off x="1156" y="2918"/>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3405</a:t>
              </a:r>
            </a:p>
          </p:txBody>
        </p:sp>
        <p:sp>
          <p:nvSpPr>
            <p:cNvPr id="28851" name="Line 1203"/>
            <p:cNvSpPr>
              <a:spLocks noChangeShapeType="1"/>
            </p:cNvSpPr>
            <p:nvPr/>
          </p:nvSpPr>
          <p:spPr bwMode="auto">
            <a:xfrm>
              <a:off x="1156" y="2918"/>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52" name="Line 1204"/>
            <p:cNvSpPr>
              <a:spLocks noChangeShapeType="1"/>
            </p:cNvSpPr>
            <p:nvPr/>
          </p:nvSpPr>
          <p:spPr bwMode="auto">
            <a:xfrm>
              <a:off x="1156" y="3071"/>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53" name="Line 1205"/>
            <p:cNvSpPr>
              <a:spLocks noChangeShapeType="1"/>
            </p:cNvSpPr>
            <p:nvPr/>
          </p:nvSpPr>
          <p:spPr bwMode="auto">
            <a:xfrm>
              <a:off x="1156"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54" name="Line 1206"/>
            <p:cNvSpPr>
              <a:spLocks noChangeShapeType="1"/>
            </p:cNvSpPr>
            <p:nvPr/>
          </p:nvSpPr>
          <p:spPr bwMode="auto">
            <a:xfrm>
              <a:off x="1778"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55" name="Rectangle 1207"/>
            <p:cNvSpPr>
              <a:spLocks noChangeArrowheads="1"/>
            </p:cNvSpPr>
            <p:nvPr/>
          </p:nvSpPr>
          <p:spPr bwMode="auto">
            <a:xfrm>
              <a:off x="2304" y="2918"/>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A</a:t>
              </a:r>
            </a:p>
          </p:txBody>
        </p:sp>
        <p:sp>
          <p:nvSpPr>
            <p:cNvPr id="28856" name="Line 1208"/>
            <p:cNvSpPr>
              <a:spLocks noChangeShapeType="1"/>
            </p:cNvSpPr>
            <p:nvPr/>
          </p:nvSpPr>
          <p:spPr bwMode="auto">
            <a:xfrm>
              <a:off x="2304" y="2918"/>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57" name="Line 1209"/>
            <p:cNvSpPr>
              <a:spLocks noChangeShapeType="1"/>
            </p:cNvSpPr>
            <p:nvPr/>
          </p:nvSpPr>
          <p:spPr bwMode="auto">
            <a:xfrm>
              <a:off x="2304" y="3071"/>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58" name="Line 1210"/>
            <p:cNvSpPr>
              <a:spLocks noChangeShapeType="1"/>
            </p:cNvSpPr>
            <p:nvPr/>
          </p:nvSpPr>
          <p:spPr bwMode="auto">
            <a:xfrm>
              <a:off x="2304"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59" name="Line 1211"/>
            <p:cNvSpPr>
              <a:spLocks noChangeShapeType="1"/>
            </p:cNvSpPr>
            <p:nvPr/>
          </p:nvSpPr>
          <p:spPr bwMode="auto">
            <a:xfrm>
              <a:off x="2830"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60" name="Rectangle 1212"/>
            <p:cNvSpPr>
              <a:spLocks noChangeArrowheads="1"/>
            </p:cNvSpPr>
            <p:nvPr/>
          </p:nvSpPr>
          <p:spPr bwMode="auto">
            <a:xfrm>
              <a:off x="1779" y="2918"/>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endParaRPr lang="en-US" sz="1000" b="0"/>
            </a:p>
          </p:txBody>
        </p:sp>
        <p:sp>
          <p:nvSpPr>
            <p:cNvPr id="28861" name="Line 1213"/>
            <p:cNvSpPr>
              <a:spLocks noChangeShapeType="1"/>
            </p:cNvSpPr>
            <p:nvPr/>
          </p:nvSpPr>
          <p:spPr bwMode="auto">
            <a:xfrm>
              <a:off x="1779" y="2918"/>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62" name="Line 1214"/>
            <p:cNvSpPr>
              <a:spLocks noChangeShapeType="1"/>
            </p:cNvSpPr>
            <p:nvPr/>
          </p:nvSpPr>
          <p:spPr bwMode="auto">
            <a:xfrm>
              <a:off x="1779" y="3071"/>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63" name="Line 1215"/>
            <p:cNvSpPr>
              <a:spLocks noChangeShapeType="1"/>
            </p:cNvSpPr>
            <p:nvPr/>
          </p:nvSpPr>
          <p:spPr bwMode="auto">
            <a:xfrm>
              <a:off x="1779"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64" name="Line 1216"/>
            <p:cNvSpPr>
              <a:spLocks noChangeShapeType="1"/>
            </p:cNvSpPr>
            <p:nvPr/>
          </p:nvSpPr>
          <p:spPr bwMode="auto">
            <a:xfrm>
              <a:off x="2305"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65" name="Rectangle 1217"/>
            <p:cNvSpPr>
              <a:spLocks noChangeArrowheads="1"/>
            </p:cNvSpPr>
            <p:nvPr/>
          </p:nvSpPr>
          <p:spPr bwMode="auto">
            <a:xfrm>
              <a:off x="2829" y="2918"/>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439.9472</a:t>
              </a:r>
            </a:p>
          </p:txBody>
        </p:sp>
        <p:sp>
          <p:nvSpPr>
            <p:cNvPr id="28866" name="Line 1218"/>
            <p:cNvSpPr>
              <a:spLocks noChangeShapeType="1"/>
            </p:cNvSpPr>
            <p:nvPr/>
          </p:nvSpPr>
          <p:spPr bwMode="auto">
            <a:xfrm>
              <a:off x="2829" y="2918"/>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67" name="Line 1219"/>
            <p:cNvSpPr>
              <a:spLocks noChangeShapeType="1"/>
            </p:cNvSpPr>
            <p:nvPr/>
          </p:nvSpPr>
          <p:spPr bwMode="auto">
            <a:xfrm>
              <a:off x="2829" y="3071"/>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68" name="Line 1220"/>
            <p:cNvSpPr>
              <a:spLocks noChangeShapeType="1"/>
            </p:cNvSpPr>
            <p:nvPr/>
          </p:nvSpPr>
          <p:spPr bwMode="auto">
            <a:xfrm>
              <a:off x="2829"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69" name="Line 1221"/>
            <p:cNvSpPr>
              <a:spLocks noChangeShapeType="1"/>
            </p:cNvSpPr>
            <p:nvPr/>
          </p:nvSpPr>
          <p:spPr bwMode="auto">
            <a:xfrm>
              <a:off x="3403"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70" name="Rectangle 1222"/>
            <p:cNvSpPr>
              <a:spLocks noChangeArrowheads="1"/>
            </p:cNvSpPr>
            <p:nvPr/>
          </p:nvSpPr>
          <p:spPr bwMode="auto">
            <a:xfrm>
              <a:off x="3403" y="2918"/>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2273</a:t>
              </a:r>
            </a:p>
          </p:txBody>
        </p:sp>
        <p:sp>
          <p:nvSpPr>
            <p:cNvPr id="28871" name="Line 1223"/>
            <p:cNvSpPr>
              <a:spLocks noChangeShapeType="1"/>
            </p:cNvSpPr>
            <p:nvPr/>
          </p:nvSpPr>
          <p:spPr bwMode="auto">
            <a:xfrm>
              <a:off x="3403" y="2918"/>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72" name="Line 1224"/>
            <p:cNvSpPr>
              <a:spLocks noChangeShapeType="1"/>
            </p:cNvSpPr>
            <p:nvPr/>
          </p:nvSpPr>
          <p:spPr bwMode="auto">
            <a:xfrm>
              <a:off x="3403" y="3071"/>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73" name="Line 1225"/>
            <p:cNvSpPr>
              <a:spLocks noChangeShapeType="1"/>
            </p:cNvSpPr>
            <p:nvPr/>
          </p:nvSpPr>
          <p:spPr bwMode="auto">
            <a:xfrm>
              <a:off x="3403"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74" name="Line 1226"/>
            <p:cNvSpPr>
              <a:spLocks noChangeShapeType="1"/>
            </p:cNvSpPr>
            <p:nvPr/>
          </p:nvSpPr>
          <p:spPr bwMode="auto">
            <a:xfrm>
              <a:off x="4025" y="2918"/>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75" name="Rectangle 1227"/>
            <p:cNvSpPr>
              <a:spLocks noChangeArrowheads="1"/>
            </p:cNvSpPr>
            <p:nvPr/>
          </p:nvSpPr>
          <p:spPr bwMode="auto">
            <a:xfrm>
              <a:off x="57" y="3064"/>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D#</a:t>
              </a:r>
            </a:p>
          </p:txBody>
        </p:sp>
        <p:sp>
          <p:nvSpPr>
            <p:cNvPr id="28876" name="Line 1228"/>
            <p:cNvSpPr>
              <a:spLocks noChangeShapeType="1"/>
            </p:cNvSpPr>
            <p:nvPr/>
          </p:nvSpPr>
          <p:spPr bwMode="auto">
            <a:xfrm>
              <a:off x="57" y="3064"/>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77" name="Line 1229"/>
            <p:cNvSpPr>
              <a:spLocks noChangeShapeType="1"/>
            </p:cNvSpPr>
            <p:nvPr/>
          </p:nvSpPr>
          <p:spPr bwMode="auto">
            <a:xfrm>
              <a:off x="57" y="3217"/>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78" name="Line 1230"/>
            <p:cNvSpPr>
              <a:spLocks noChangeShapeType="1"/>
            </p:cNvSpPr>
            <p:nvPr/>
          </p:nvSpPr>
          <p:spPr bwMode="auto">
            <a:xfrm>
              <a:off x="57"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79" name="Line 1231"/>
            <p:cNvSpPr>
              <a:spLocks noChangeShapeType="1"/>
            </p:cNvSpPr>
            <p:nvPr/>
          </p:nvSpPr>
          <p:spPr bwMode="auto">
            <a:xfrm>
              <a:off x="583"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80" name="Rectangle 1232"/>
            <p:cNvSpPr>
              <a:spLocks noChangeArrowheads="1"/>
            </p:cNvSpPr>
            <p:nvPr/>
          </p:nvSpPr>
          <p:spPr bwMode="auto">
            <a:xfrm>
              <a:off x="583" y="3064"/>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311.1388</a:t>
              </a:r>
            </a:p>
          </p:txBody>
        </p:sp>
        <p:sp>
          <p:nvSpPr>
            <p:cNvPr id="28881" name="Line 1233"/>
            <p:cNvSpPr>
              <a:spLocks noChangeShapeType="1"/>
            </p:cNvSpPr>
            <p:nvPr/>
          </p:nvSpPr>
          <p:spPr bwMode="auto">
            <a:xfrm>
              <a:off x="583" y="3064"/>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82" name="Line 1234"/>
            <p:cNvSpPr>
              <a:spLocks noChangeShapeType="1"/>
            </p:cNvSpPr>
            <p:nvPr/>
          </p:nvSpPr>
          <p:spPr bwMode="auto">
            <a:xfrm>
              <a:off x="583" y="3217"/>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83" name="Line 1235"/>
            <p:cNvSpPr>
              <a:spLocks noChangeShapeType="1"/>
            </p:cNvSpPr>
            <p:nvPr/>
          </p:nvSpPr>
          <p:spPr bwMode="auto">
            <a:xfrm>
              <a:off x="583"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84" name="Line 1236"/>
            <p:cNvSpPr>
              <a:spLocks noChangeShapeType="1"/>
            </p:cNvSpPr>
            <p:nvPr/>
          </p:nvSpPr>
          <p:spPr bwMode="auto">
            <a:xfrm>
              <a:off x="1157"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85" name="Rectangle 1237"/>
            <p:cNvSpPr>
              <a:spLocks noChangeArrowheads="1"/>
            </p:cNvSpPr>
            <p:nvPr/>
          </p:nvSpPr>
          <p:spPr bwMode="auto">
            <a:xfrm>
              <a:off x="1157" y="3064"/>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3214</a:t>
              </a:r>
            </a:p>
          </p:txBody>
        </p:sp>
        <p:sp>
          <p:nvSpPr>
            <p:cNvPr id="28886" name="Line 1238"/>
            <p:cNvSpPr>
              <a:spLocks noChangeShapeType="1"/>
            </p:cNvSpPr>
            <p:nvPr/>
          </p:nvSpPr>
          <p:spPr bwMode="auto">
            <a:xfrm>
              <a:off x="1157" y="3064"/>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87" name="Line 1239"/>
            <p:cNvSpPr>
              <a:spLocks noChangeShapeType="1"/>
            </p:cNvSpPr>
            <p:nvPr/>
          </p:nvSpPr>
          <p:spPr bwMode="auto">
            <a:xfrm>
              <a:off x="1157" y="3217"/>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88" name="Line 1240"/>
            <p:cNvSpPr>
              <a:spLocks noChangeShapeType="1"/>
            </p:cNvSpPr>
            <p:nvPr/>
          </p:nvSpPr>
          <p:spPr bwMode="auto">
            <a:xfrm>
              <a:off x="1157"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89" name="Line 1241"/>
            <p:cNvSpPr>
              <a:spLocks noChangeShapeType="1"/>
            </p:cNvSpPr>
            <p:nvPr/>
          </p:nvSpPr>
          <p:spPr bwMode="auto">
            <a:xfrm>
              <a:off x="1779"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90" name="Rectangle 1242"/>
            <p:cNvSpPr>
              <a:spLocks noChangeArrowheads="1"/>
            </p:cNvSpPr>
            <p:nvPr/>
          </p:nvSpPr>
          <p:spPr bwMode="auto">
            <a:xfrm>
              <a:off x="2305" y="3064"/>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A#</a:t>
              </a:r>
            </a:p>
          </p:txBody>
        </p:sp>
        <p:sp>
          <p:nvSpPr>
            <p:cNvPr id="28891" name="Line 1243"/>
            <p:cNvSpPr>
              <a:spLocks noChangeShapeType="1"/>
            </p:cNvSpPr>
            <p:nvPr/>
          </p:nvSpPr>
          <p:spPr bwMode="auto">
            <a:xfrm>
              <a:off x="2305" y="3064"/>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92" name="Line 1244"/>
            <p:cNvSpPr>
              <a:spLocks noChangeShapeType="1"/>
            </p:cNvSpPr>
            <p:nvPr/>
          </p:nvSpPr>
          <p:spPr bwMode="auto">
            <a:xfrm>
              <a:off x="2305" y="3217"/>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93" name="Line 1245"/>
            <p:cNvSpPr>
              <a:spLocks noChangeShapeType="1"/>
            </p:cNvSpPr>
            <p:nvPr/>
          </p:nvSpPr>
          <p:spPr bwMode="auto">
            <a:xfrm>
              <a:off x="2305"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94" name="Line 1246"/>
            <p:cNvSpPr>
              <a:spLocks noChangeShapeType="1"/>
            </p:cNvSpPr>
            <p:nvPr/>
          </p:nvSpPr>
          <p:spPr bwMode="auto">
            <a:xfrm>
              <a:off x="2831"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95" name="Rectangle 1247"/>
            <p:cNvSpPr>
              <a:spLocks noChangeArrowheads="1"/>
            </p:cNvSpPr>
            <p:nvPr/>
          </p:nvSpPr>
          <p:spPr bwMode="auto">
            <a:xfrm>
              <a:off x="1780" y="3064"/>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endParaRPr lang="en-US" sz="1000" b="0"/>
            </a:p>
          </p:txBody>
        </p:sp>
        <p:sp>
          <p:nvSpPr>
            <p:cNvPr id="28896" name="Line 1248"/>
            <p:cNvSpPr>
              <a:spLocks noChangeShapeType="1"/>
            </p:cNvSpPr>
            <p:nvPr/>
          </p:nvSpPr>
          <p:spPr bwMode="auto">
            <a:xfrm>
              <a:off x="1780" y="3064"/>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97" name="Line 1249"/>
            <p:cNvSpPr>
              <a:spLocks noChangeShapeType="1"/>
            </p:cNvSpPr>
            <p:nvPr/>
          </p:nvSpPr>
          <p:spPr bwMode="auto">
            <a:xfrm>
              <a:off x="1780" y="3217"/>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98" name="Line 1250"/>
            <p:cNvSpPr>
              <a:spLocks noChangeShapeType="1"/>
            </p:cNvSpPr>
            <p:nvPr/>
          </p:nvSpPr>
          <p:spPr bwMode="auto">
            <a:xfrm>
              <a:off x="1780"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899" name="Line 1251"/>
            <p:cNvSpPr>
              <a:spLocks noChangeShapeType="1"/>
            </p:cNvSpPr>
            <p:nvPr/>
          </p:nvSpPr>
          <p:spPr bwMode="auto">
            <a:xfrm>
              <a:off x="2306"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00" name="Rectangle 1252"/>
            <p:cNvSpPr>
              <a:spLocks noChangeArrowheads="1"/>
            </p:cNvSpPr>
            <p:nvPr/>
          </p:nvSpPr>
          <p:spPr bwMode="auto">
            <a:xfrm>
              <a:off x="2830" y="3064"/>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466.2005</a:t>
              </a:r>
            </a:p>
          </p:txBody>
        </p:sp>
        <p:sp>
          <p:nvSpPr>
            <p:cNvPr id="28901" name="Line 1253"/>
            <p:cNvSpPr>
              <a:spLocks noChangeShapeType="1"/>
            </p:cNvSpPr>
            <p:nvPr/>
          </p:nvSpPr>
          <p:spPr bwMode="auto">
            <a:xfrm>
              <a:off x="2830" y="3064"/>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02" name="Line 1254"/>
            <p:cNvSpPr>
              <a:spLocks noChangeShapeType="1"/>
            </p:cNvSpPr>
            <p:nvPr/>
          </p:nvSpPr>
          <p:spPr bwMode="auto">
            <a:xfrm>
              <a:off x="2830" y="3217"/>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03" name="Line 1255"/>
            <p:cNvSpPr>
              <a:spLocks noChangeShapeType="1"/>
            </p:cNvSpPr>
            <p:nvPr/>
          </p:nvSpPr>
          <p:spPr bwMode="auto">
            <a:xfrm>
              <a:off x="2830"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04" name="Line 1256"/>
            <p:cNvSpPr>
              <a:spLocks noChangeShapeType="1"/>
            </p:cNvSpPr>
            <p:nvPr/>
          </p:nvSpPr>
          <p:spPr bwMode="auto">
            <a:xfrm>
              <a:off x="3404"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05" name="Rectangle 1257"/>
            <p:cNvSpPr>
              <a:spLocks noChangeArrowheads="1"/>
            </p:cNvSpPr>
            <p:nvPr/>
          </p:nvSpPr>
          <p:spPr bwMode="auto">
            <a:xfrm>
              <a:off x="3404" y="3064"/>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2145</a:t>
              </a:r>
            </a:p>
          </p:txBody>
        </p:sp>
        <p:sp>
          <p:nvSpPr>
            <p:cNvPr id="28906" name="Line 1258"/>
            <p:cNvSpPr>
              <a:spLocks noChangeShapeType="1"/>
            </p:cNvSpPr>
            <p:nvPr/>
          </p:nvSpPr>
          <p:spPr bwMode="auto">
            <a:xfrm>
              <a:off x="3404" y="3064"/>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07" name="Line 1259"/>
            <p:cNvSpPr>
              <a:spLocks noChangeShapeType="1"/>
            </p:cNvSpPr>
            <p:nvPr/>
          </p:nvSpPr>
          <p:spPr bwMode="auto">
            <a:xfrm>
              <a:off x="3404" y="3217"/>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08" name="Line 1260"/>
            <p:cNvSpPr>
              <a:spLocks noChangeShapeType="1"/>
            </p:cNvSpPr>
            <p:nvPr/>
          </p:nvSpPr>
          <p:spPr bwMode="auto">
            <a:xfrm>
              <a:off x="3404"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09" name="Line 1261"/>
            <p:cNvSpPr>
              <a:spLocks noChangeShapeType="1"/>
            </p:cNvSpPr>
            <p:nvPr/>
          </p:nvSpPr>
          <p:spPr bwMode="auto">
            <a:xfrm>
              <a:off x="4026" y="3064"/>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10" name="Rectangle 1262"/>
            <p:cNvSpPr>
              <a:spLocks noChangeArrowheads="1"/>
            </p:cNvSpPr>
            <p:nvPr/>
          </p:nvSpPr>
          <p:spPr bwMode="auto">
            <a:xfrm>
              <a:off x="56" y="3223"/>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E</a:t>
              </a:r>
            </a:p>
          </p:txBody>
        </p:sp>
        <p:sp>
          <p:nvSpPr>
            <p:cNvPr id="28911" name="Line 1263"/>
            <p:cNvSpPr>
              <a:spLocks noChangeShapeType="1"/>
            </p:cNvSpPr>
            <p:nvPr/>
          </p:nvSpPr>
          <p:spPr bwMode="auto">
            <a:xfrm>
              <a:off x="56" y="3223"/>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12" name="Line 1264"/>
            <p:cNvSpPr>
              <a:spLocks noChangeShapeType="1"/>
            </p:cNvSpPr>
            <p:nvPr/>
          </p:nvSpPr>
          <p:spPr bwMode="auto">
            <a:xfrm>
              <a:off x="56" y="3376"/>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13" name="Line 1265"/>
            <p:cNvSpPr>
              <a:spLocks noChangeShapeType="1"/>
            </p:cNvSpPr>
            <p:nvPr/>
          </p:nvSpPr>
          <p:spPr bwMode="auto">
            <a:xfrm>
              <a:off x="56"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14" name="Line 1266"/>
            <p:cNvSpPr>
              <a:spLocks noChangeShapeType="1"/>
            </p:cNvSpPr>
            <p:nvPr/>
          </p:nvSpPr>
          <p:spPr bwMode="auto">
            <a:xfrm>
              <a:off x="582"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15" name="Rectangle 1267"/>
            <p:cNvSpPr>
              <a:spLocks noChangeArrowheads="1"/>
            </p:cNvSpPr>
            <p:nvPr/>
          </p:nvSpPr>
          <p:spPr bwMode="auto">
            <a:xfrm>
              <a:off x="582" y="3223"/>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329.5979</a:t>
              </a:r>
            </a:p>
          </p:txBody>
        </p:sp>
        <p:sp>
          <p:nvSpPr>
            <p:cNvPr id="28916" name="Line 1268"/>
            <p:cNvSpPr>
              <a:spLocks noChangeShapeType="1"/>
            </p:cNvSpPr>
            <p:nvPr/>
          </p:nvSpPr>
          <p:spPr bwMode="auto">
            <a:xfrm>
              <a:off x="582" y="3223"/>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17" name="Line 1269"/>
            <p:cNvSpPr>
              <a:spLocks noChangeShapeType="1"/>
            </p:cNvSpPr>
            <p:nvPr/>
          </p:nvSpPr>
          <p:spPr bwMode="auto">
            <a:xfrm>
              <a:off x="582" y="3376"/>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18" name="Line 1270"/>
            <p:cNvSpPr>
              <a:spLocks noChangeShapeType="1"/>
            </p:cNvSpPr>
            <p:nvPr/>
          </p:nvSpPr>
          <p:spPr bwMode="auto">
            <a:xfrm>
              <a:off x="582"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19" name="Line 1271"/>
            <p:cNvSpPr>
              <a:spLocks noChangeShapeType="1"/>
            </p:cNvSpPr>
            <p:nvPr/>
          </p:nvSpPr>
          <p:spPr bwMode="auto">
            <a:xfrm>
              <a:off x="1156"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20" name="Rectangle 1272"/>
            <p:cNvSpPr>
              <a:spLocks noChangeArrowheads="1"/>
            </p:cNvSpPr>
            <p:nvPr/>
          </p:nvSpPr>
          <p:spPr bwMode="auto">
            <a:xfrm>
              <a:off x="1156" y="3223"/>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3034</a:t>
              </a:r>
            </a:p>
          </p:txBody>
        </p:sp>
        <p:sp>
          <p:nvSpPr>
            <p:cNvPr id="28921" name="Line 1273"/>
            <p:cNvSpPr>
              <a:spLocks noChangeShapeType="1"/>
            </p:cNvSpPr>
            <p:nvPr/>
          </p:nvSpPr>
          <p:spPr bwMode="auto">
            <a:xfrm>
              <a:off x="1156" y="3223"/>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22" name="Line 1274"/>
            <p:cNvSpPr>
              <a:spLocks noChangeShapeType="1"/>
            </p:cNvSpPr>
            <p:nvPr/>
          </p:nvSpPr>
          <p:spPr bwMode="auto">
            <a:xfrm>
              <a:off x="1156" y="3376"/>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23" name="Line 1275"/>
            <p:cNvSpPr>
              <a:spLocks noChangeShapeType="1"/>
            </p:cNvSpPr>
            <p:nvPr/>
          </p:nvSpPr>
          <p:spPr bwMode="auto">
            <a:xfrm>
              <a:off x="1156"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24" name="Line 1276"/>
            <p:cNvSpPr>
              <a:spLocks noChangeShapeType="1"/>
            </p:cNvSpPr>
            <p:nvPr/>
          </p:nvSpPr>
          <p:spPr bwMode="auto">
            <a:xfrm>
              <a:off x="1778"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25" name="Rectangle 1277"/>
            <p:cNvSpPr>
              <a:spLocks noChangeArrowheads="1"/>
            </p:cNvSpPr>
            <p:nvPr/>
          </p:nvSpPr>
          <p:spPr bwMode="auto">
            <a:xfrm>
              <a:off x="2304" y="3223"/>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B</a:t>
              </a:r>
            </a:p>
          </p:txBody>
        </p:sp>
        <p:sp>
          <p:nvSpPr>
            <p:cNvPr id="28926" name="Line 1278"/>
            <p:cNvSpPr>
              <a:spLocks noChangeShapeType="1"/>
            </p:cNvSpPr>
            <p:nvPr/>
          </p:nvSpPr>
          <p:spPr bwMode="auto">
            <a:xfrm>
              <a:off x="2304" y="3223"/>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27" name="Line 1279"/>
            <p:cNvSpPr>
              <a:spLocks noChangeShapeType="1"/>
            </p:cNvSpPr>
            <p:nvPr/>
          </p:nvSpPr>
          <p:spPr bwMode="auto">
            <a:xfrm>
              <a:off x="2304" y="3376"/>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28" name="Line 1280"/>
            <p:cNvSpPr>
              <a:spLocks noChangeShapeType="1"/>
            </p:cNvSpPr>
            <p:nvPr/>
          </p:nvSpPr>
          <p:spPr bwMode="auto">
            <a:xfrm>
              <a:off x="2304"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29" name="Line 1281"/>
            <p:cNvSpPr>
              <a:spLocks noChangeShapeType="1"/>
            </p:cNvSpPr>
            <p:nvPr/>
          </p:nvSpPr>
          <p:spPr bwMode="auto">
            <a:xfrm>
              <a:off x="2830"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30" name="Rectangle 1282"/>
            <p:cNvSpPr>
              <a:spLocks noChangeArrowheads="1"/>
            </p:cNvSpPr>
            <p:nvPr/>
          </p:nvSpPr>
          <p:spPr bwMode="auto">
            <a:xfrm>
              <a:off x="1779" y="3223"/>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endParaRPr lang="en-US" sz="1000" b="0"/>
            </a:p>
          </p:txBody>
        </p:sp>
        <p:sp>
          <p:nvSpPr>
            <p:cNvPr id="28931" name="Line 1283"/>
            <p:cNvSpPr>
              <a:spLocks noChangeShapeType="1"/>
            </p:cNvSpPr>
            <p:nvPr/>
          </p:nvSpPr>
          <p:spPr bwMode="auto">
            <a:xfrm>
              <a:off x="1779" y="3223"/>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32" name="Line 1284"/>
            <p:cNvSpPr>
              <a:spLocks noChangeShapeType="1"/>
            </p:cNvSpPr>
            <p:nvPr/>
          </p:nvSpPr>
          <p:spPr bwMode="auto">
            <a:xfrm>
              <a:off x="1779" y="3376"/>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33" name="Line 1285"/>
            <p:cNvSpPr>
              <a:spLocks noChangeShapeType="1"/>
            </p:cNvSpPr>
            <p:nvPr/>
          </p:nvSpPr>
          <p:spPr bwMode="auto">
            <a:xfrm>
              <a:off x="1779"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34" name="Line 1286"/>
            <p:cNvSpPr>
              <a:spLocks noChangeShapeType="1"/>
            </p:cNvSpPr>
            <p:nvPr/>
          </p:nvSpPr>
          <p:spPr bwMode="auto">
            <a:xfrm>
              <a:off x="2305"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35" name="Rectangle 1287"/>
            <p:cNvSpPr>
              <a:spLocks noChangeArrowheads="1"/>
            </p:cNvSpPr>
            <p:nvPr/>
          </p:nvSpPr>
          <p:spPr bwMode="auto">
            <a:xfrm>
              <a:off x="2829" y="3223"/>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493.8272</a:t>
              </a:r>
            </a:p>
          </p:txBody>
        </p:sp>
        <p:sp>
          <p:nvSpPr>
            <p:cNvPr id="28936" name="Line 1288"/>
            <p:cNvSpPr>
              <a:spLocks noChangeShapeType="1"/>
            </p:cNvSpPr>
            <p:nvPr/>
          </p:nvSpPr>
          <p:spPr bwMode="auto">
            <a:xfrm>
              <a:off x="2829" y="3223"/>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37" name="Line 1289"/>
            <p:cNvSpPr>
              <a:spLocks noChangeShapeType="1"/>
            </p:cNvSpPr>
            <p:nvPr/>
          </p:nvSpPr>
          <p:spPr bwMode="auto">
            <a:xfrm>
              <a:off x="2829" y="3376"/>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38" name="Line 1290"/>
            <p:cNvSpPr>
              <a:spLocks noChangeShapeType="1"/>
            </p:cNvSpPr>
            <p:nvPr/>
          </p:nvSpPr>
          <p:spPr bwMode="auto">
            <a:xfrm>
              <a:off x="2829"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39" name="Line 1291"/>
            <p:cNvSpPr>
              <a:spLocks noChangeShapeType="1"/>
            </p:cNvSpPr>
            <p:nvPr/>
          </p:nvSpPr>
          <p:spPr bwMode="auto">
            <a:xfrm>
              <a:off x="3403"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40" name="Rectangle 1292"/>
            <p:cNvSpPr>
              <a:spLocks noChangeArrowheads="1"/>
            </p:cNvSpPr>
            <p:nvPr/>
          </p:nvSpPr>
          <p:spPr bwMode="auto">
            <a:xfrm>
              <a:off x="3403" y="3223"/>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2025</a:t>
              </a:r>
            </a:p>
          </p:txBody>
        </p:sp>
        <p:sp>
          <p:nvSpPr>
            <p:cNvPr id="28941" name="Line 1293"/>
            <p:cNvSpPr>
              <a:spLocks noChangeShapeType="1"/>
            </p:cNvSpPr>
            <p:nvPr/>
          </p:nvSpPr>
          <p:spPr bwMode="auto">
            <a:xfrm>
              <a:off x="3403" y="3223"/>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42" name="Line 1294"/>
            <p:cNvSpPr>
              <a:spLocks noChangeShapeType="1"/>
            </p:cNvSpPr>
            <p:nvPr/>
          </p:nvSpPr>
          <p:spPr bwMode="auto">
            <a:xfrm>
              <a:off x="3403" y="3376"/>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43" name="Line 1295"/>
            <p:cNvSpPr>
              <a:spLocks noChangeShapeType="1"/>
            </p:cNvSpPr>
            <p:nvPr/>
          </p:nvSpPr>
          <p:spPr bwMode="auto">
            <a:xfrm>
              <a:off x="3403"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44" name="Line 1296"/>
            <p:cNvSpPr>
              <a:spLocks noChangeShapeType="1"/>
            </p:cNvSpPr>
            <p:nvPr/>
          </p:nvSpPr>
          <p:spPr bwMode="auto">
            <a:xfrm>
              <a:off x="4025" y="3223"/>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45" name="Rectangle 1297"/>
            <p:cNvSpPr>
              <a:spLocks noChangeArrowheads="1"/>
            </p:cNvSpPr>
            <p:nvPr/>
          </p:nvSpPr>
          <p:spPr bwMode="auto">
            <a:xfrm>
              <a:off x="58" y="3381"/>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F</a:t>
              </a:r>
            </a:p>
          </p:txBody>
        </p:sp>
        <p:sp>
          <p:nvSpPr>
            <p:cNvPr id="28946" name="Line 1298"/>
            <p:cNvSpPr>
              <a:spLocks noChangeShapeType="1"/>
            </p:cNvSpPr>
            <p:nvPr/>
          </p:nvSpPr>
          <p:spPr bwMode="auto">
            <a:xfrm>
              <a:off x="58" y="3381"/>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47" name="Line 1299"/>
            <p:cNvSpPr>
              <a:spLocks noChangeShapeType="1"/>
            </p:cNvSpPr>
            <p:nvPr/>
          </p:nvSpPr>
          <p:spPr bwMode="auto">
            <a:xfrm>
              <a:off x="58" y="3534"/>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48" name="Line 1300"/>
            <p:cNvSpPr>
              <a:spLocks noChangeShapeType="1"/>
            </p:cNvSpPr>
            <p:nvPr/>
          </p:nvSpPr>
          <p:spPr bwMode="auto">
            <a:xfrm>
              <a:off x="58"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49" name="Line 1301"/>
            <p:cNvSpPr>
              <a:spLocks noChangeShapeType="1"/>
            </p:cNvSpPr>
            <p:nvPr/>
          </p:nvSpPr>
          <p:spPr bwMode="auto">
            <a:xfrm>
              <a:off x="584"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50" name="Rectangle 1302"/>
            <p:cNvSpPr>
              <a:spLocks noChangeArrowheads="1"/>
            </p:cNvSpPr>
            <p:nvPr/>
          </p:nvSpPr>
          <p:spPr bwMode="auto">
            <a:xfrm>
              <a:off x="584" y="3381"/>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349.2840</a:t>
              </a:r>
            </a:p>
          </p:txBody>
        </p:sp>
        <p:sp>
          <p:nvSpPr>
            <p:cNvPr id="28951" name="Line 1303"/>
            <p:cNvSpPr>
              <a:spLocks noChangeShapeType="1"/>
            </p:cNvSpPr>
            <p:nvPr/>
          </p:nvSpPr>
          <p:spPr bwMode="auto">
            <a:xfrm>
              <a:off x="584" y="3381"/>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52" name="Line 1304"/>
            <p:cNvSpPr>
              <a:spLocks noChangeShapeType="1"/>
            </p:cNvSpPr>
            <p:nvPr/>
          </p:nvSpPr>
          <p:spPr bwMode="auto">
            <a:xfrm>
              <a:off x="584" y="3534"/>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53" name="Line 1305"/>
            <p:cNvSpPr>
              <a:spLocks noChangeShapeType="1"/>
            </p:cNvSpPr>
            <p:nvPr/>
          </p:nvSpPr>
          <p:spPr bwMode="auto">
            <a:xfrm>
              <a:off x="584"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54" name="Line 1306"/>
            <p:cNvSpPr>
              <a:spLocks noChangeShapeType="1"/>
            </p:cNvSpPr>
            <p:nvPr/>
          </p:nvSpPr>
          <p:spPr bwMode="auto">
            <a:xfrm>
              <a:off x="1158"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55" name="Rectangle 1307"/>
            <p:cNvSpPr>
              <a:spLocks noChangeArrowheads="1"/>
            </p:cNvSpPr>
            <p:nvPr/>
          </p:nvSpPr>
          <p:spPr bwMode="auto">
            <a:xfrm>
              <a:off x="1158" y="3381"/>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2863</a:t>
              </a:r>
            </a:p>
          </p:txBody>
        </p:sp>
        <p:sp>
          <p:nvSpPr>
            <p:cNvPr id="28956" name="Line 1308"/>
            <p:cNvSpPr>
              <a:spLocks noChangeShapeType="1"/>
            </p:cNvSpPr>
            <p:nvPr/>
          </p:nvSpPr>
          <p:spPr bwMode="auto">
            <a:xfrm>
              <a:off x="1158" y="3381"/>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57" name="Line 1309"/>
            <p:cNvSpPr>
              <a:spLocks noChangeShapeType="1"/>
            </p:cNvSpPr>
            <p:nvPr/>
          </p:nvSpPr>
          <p:spPr bwMode="auto">
            <a:xfrm>
              <a:off x="1158" y="3534"/>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58" name="Line 1310"/>
            <p:cNvSpPr>
              <a:spLocks noChangeShapeType="1"/>
            </p:cNvSpPr>
            <p:nvPr/>
          </p:nvSpPr>
          <p:spPr bwMode="auto">
            <a:xfrm>
              <a:off x="1158"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59" name="Line 1311"/>
            <p:cNvSpPr>
              <a:spLocks noChangeShapeType="1"/>
            </p:cNvSpPr>
            <p:nvPr/>
          </p:nvSpPr>
          <p:spPr bwMode="auto">
            <a:xfrm>
              <a:off x="1780"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60" name="Rectangle 1312"/>
            <p:cNvSpPr>
              <a:spLocks noChangeArrowheads="1"/>
            </p:cNvSpPr>
            <p:nvPr/>
          </p:nvSpPr>
          <p:spPr bwMode="auto">
            <a:xfrm>
              <a:off x="2306" y="3381"/>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C</a:t>
              </a:r>
            </a:p>
          </p:txBody>
        </p:sp>
        <p:sp>
          <p:nvSpPr>
            <p:cNvPr id="28961" name="Line 1313"/>
            <p:cNvSpPr>
              <a:spLocks noChangeShapeType="1"/>
            </p:cNvSpPr>
            <p:nvPr/>
          </p:nvSpPr>
          <p:spPr bwMode="auto">
            <a:xfrm>
              <a:off x="2306" y="3381"/>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62" name="Line 1314"/>
            <p:cNvSpPr>
              <a:spLocks noChangeShapeType="1"/>
            </p:cNvSpPr>
            <p:nvPr/>
          </p:nvSpPr>
          <p:spPr bwMode="auto">
            <a:xfrm>
              <a:off x="2306" y="3534"/>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63" name="Line 1315"/>
            <p:cNvSpPr>
              <a:spLocks noChangeShapeType="1"/>
            </p:cNvSpPr>
            <p:nvPr/>
          </p:nvSpPr>
          <p:spPr bwMode="auto">
            <a:xfrm>
              <a:off x="2306"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64" name="Line 1316"/>
            <p:cNvSpPr>
              <a:spLocks noChangeShapeType="1"/>
            </p:cNvSpPr>
            <p:nvPr/>
          </p:nvSpPr>
          <p:spPr bwMode="auto">
            <a:xfrm>
              <a:off x="2832"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65" name="Rectangle 1317"/>
            <p:cNvSpPr>
              <a:spLocks noChangeArrowheads="1"/>
            </p:cNvSpPr>
            <p:nvPr/>
          </p:nvSpPr>
          <p:spPr bwMode="auto">
            <a:xfrm>
              <a:off x="1781" y="3381"/>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endParaRPr lang="en-US" sz="1000" b="0"/>
            </a:p>
          </p:txBody>
        </p:sp>
        <p:sp>
          <p:nvSpPr>
            <p:cNvPr id="28966" name="Line 1318"/>
            <p:cNvSpPr>
              <a:spLocks noChangeShapeType="1"/>
            </p:cNvSpPr>
            <p:nvPr/>
          </p:nvSpPr>
          <p:spPr bwMode="auto">
            <a:xfrm>
              <a:off x="1781" y="3381"/>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67" name="Line 1319"/>
            <p:cNvSpPr>
              <a:spLocks noChangeShapeType="1"/>
            </p:cNvSpPr>
            <p:nvPr/>
          </p:nvSpPr>
          <p:spPr bwMode="auto">
            <a:xfrm>
              <a:off x="1781" y="3534"/>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68" name="Line 1320"/>
            <p:cNvSpPr>
              <a:spLocks noChangeShapeType="1"/>
            </p:cNvSpPr>
            <p:nvPr/>
          </p:nvSpPr>
          <p:spPr bwMode="auto">
            <a:xfrm>
              <a:off x="1781"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69" name="Line 1321"/>
            <p:cNvSpPr>
              <a:spLocks noChangeShapeType="1"/>
            </p:cNvSpPr>
            <p:nvPr/>
          </p:nvSpPr>
          <p:spPr bwMode="auto">
            <a:xfrm>
              <a:off x="2307"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70" name="Rectangle 1322"/>
            <p:cNvSpPr>
              <a:spLocks noChangeArrowheads="1"/>
            </p:cNvSpPr>
            <p:nvPr/>
          </p:nvSpPr>
          <p:spPr bwMode="auto">
            <a:xfrm>
              <a:off x="2831" y="3381"/>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523.2862</a:t>
              </a:r>
            </a:p>
          </p:txBody>
        </p:sp>
        <p:sp>
          <p:nvSpPr>
            <p:cNvPr id="28971" name="Line 1323"/>
            <p:cNvSpPr>
              <a:spLocks noChangeShapeType="1"/>
            </p:cNvSpPr>
            <p:nvPr/>
          </p:nvSpPr>
          <p:spPr bwMode="auto">
            <a:xfrm>
              <a:off x="2831" y="3381"/>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72" name="Line 1324"/>
            <p:cNvSpPr>
              <a:spLocks noChangeShapeType="1"/>
            </p:cNvSpPr>
            <p:nvPr/>
          </p:nvSpPr>
          <p:spPr bwMode="auto">
            <a:xfrm>
              <a:off x="2831" y="3534"/>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73" name="Line 1325"/>
            <p:cNvSpPr>
              <a:spLocks noChangeShapeType="1"/>
            </p:cNvSpPr>
            <p:nvPr/>
          </p:nvSpPr>
          <p:spPr bwMode="auto">
            <a:xfrm>
              <a:off x="2831"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74" name="Line 1326"/>
            <p:cNvSpPr>
              <a:spLocks noChangeShapeType="1"/>
            </p:cNvSpPr>
            <p:nvPr/>
          </p:nvSpPr>
          <p:spPr bwMode="auto">
            <a:xfrm>
              <a:off x="3405"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75" name="Rectangle 1327"/>
            <p:cNvSpPr>
              <a:spLocks noChangeArrowheads="1"/>
            </p:cNvSpPr>
            <p:nvPr/>
          </p:nvSpPr>
          <p:spPr bwMode="auto">
            <a:xfrm>
              <a:off x="3405" y="3381"/>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1911</a:t>
              </a:r>
            </a:p>
          </p:txBody>
        </p:sp>
        <p:sp>
          <p:nvSpPr>
            <p:cNvPr id="28976" name="Line 1328"/>
            <p:cNvSpPr>
              <a:spLocks noChangeShapeType="1"/>
            </p:cNvSpPr>
            <p:nvPr/>
          </p:nvSpPr>
          <p:spPr bwMode="auto">
            <a:xfrm>
              <a:off x="3405" y="3381"/>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77" name="Line 1329"/>
            <p:cNvSpPr>
              <a:spLocks noChangeShapeType="1"/>
            </p:cNvSpPr>
            <p:nvPr/>
          </p:nvSpPr>
          <p:spPr bwMode="auto">
            <a:xfrm>
              <a:off x="3405" y="3534"/>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78" name="Line 1330"/>
            <p:cNvSpPr>
              <a:spLocks noChangeShapeType="1"/>
            </p:cNvSpPr>
            <p:nvPr/>
          </p:nvSpPr>
          <p:spPr bwMode="auto">
            <a:xfrm>
              <a:off x="3405"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79" name="Line 1331"/>
            <p:cNvSpPr>
              <a:spLocks noChangeShapeType="1"/>
            </p:cNvSpPr>
            <p:nvPr/>
          </p:nvSpPr>
          <p:spPr bwMode="auto">
            <a:xfrm>
              <a:off x="4027" y="3381"/>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0" name="Rectangle 1332"/>
            <p:cNvSpPr>
              <a:spLocks noChangeArrowheads="1"/>
            </p:cNvSpPr>
            <p:nvPr/>
          </p:nvSpPr>
          <p:spPr bwMode="auto">
            <a:xfrm>
              <a:off x="57" y="3532"/>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F#</a:t>
              </a:r>
            </a:p>
          </p:txBody>
        </p:sp>
        <p:sp>
          <p:nvSpPr>
            <p:cNvPr id="28981" name="Line 1333"/>
            <p:cNvSpPr>
              <a:spLocks noChangeShapeType="1"/>
            </p:cNvSpPr>
            <p:nvPr/>
          </p:nvSpPr>
          <p:spPr bwMode="auto">
            <a:xfrm>
              <a:off x="57" y="3532"/>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2" name="Line 1334"/>
            <p:cNvSpPr>
              <a:spLocks noChangeShapeType="1"/>
            </p:cNvSpPr>
            <p:nvPr/>
          </p:nvSpPr>
          <p:spPr bwMode="auto">
            <a:xfrm>
              <a:off x="57" y="3685"/>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3" name="Line 1335"/>
            <p:cNvSpPr>
              <a:spLocks noChangeShapeType="1"/>
            </p:cNvSpPr>
            <p:nvPr/>
          </p:nvSpPr>
          <p:spPr bwMode="auto">
            <a:xfrm>
              <a:off x="57"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4" name="Line 1336"/>
            <p:cNvSpPr>
              <a:spLocks noChangeShapeType="1"/>
            </p:cNvSpPr>
            <p:nvPr/>
          </p:nvSpPr>
          <p:spPr bwMode="auto">
            <a:xfrm>
              <a:off x="583"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5" name="Rectangle 1337"/>
            <p:cNvSpPr>
              <a:spLocks noChangeArrowheads="1"/>
            </p:cNvSpPr>
            <p:nvPr/>
          </p:nvSpPr>
          <p:spPr bwMode="auto">
            <a:xfrm>
              <a:off x="583" y="3532"/>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369.9593</a:t>
              </a:r>
            </a:p>
          </p:txBody>
        </p:sp>
        <p:sp>
          <p:nvSpPr>
            <p:cNvPr id="28986" name="Line 1338"/>
            <p:cNvSpPr>
              <a:spLocks noChangeShapeType="1"/>
            </p:cNvSpPr>
            <p:nvPr/>
          </p:nvSpPr>
          <p:spPr bwMode="auto">
            <a:xfrm>
              <a:off x="583" y="3532"/>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7" name="Line 1339"/>
            <p:cNvSpPr>
              <a:spLocks noChangeShapeType="1"/>
            </p:cNvSpPr>
            <p:nvPr/>
          </p:nvSpPr>
          <p:spPr bwMode="auto">
            <a:xfrm>
              <a:off x="583" y="3685"/>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8" name="Line 1340"/>
            <p:cNvSpPr>
              <a:spLocks noChangeShapeType="1"/>
            </p:cNvSpPr>
            <p:nvPr/>
          </p:nvSpPr>
          <p:spPr bwMode="auto">
            <a:xfrm>
              <a:off x="583"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89" name="Line 1341"/>
            <p:cNvSpPr>
              <a:spLocks noChangeShapeType="1"/>
            </p:cNvSpPr>
            <p:nvPr/>
          </p:nvSpPr>
          <p:spPr bwMode="auto">
            <a:xfrm>
              <a:off x="1157"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0" name="Rectangle 1342"/>
            <p:cNvSpPr>
              <a:spLocks noChangeArrowheads="1"/>
            </p:cNvSpPr>
            <p:nvPr/>
          </p:nvSpPr>
          <p:spPr bwMode="auto">
            <a:xfrm>
              <a:off x="1157" y="3532"/>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r>
                <a:rPr lang="en-US" sz="1000" b="0"/>
                <a:t>2703</a:t>
              </a:r>
            </a:p>
          </p:txBody>
        </p:sp>
        <p:sp>
          <p:nvSpPr>
            <p:cNvPr id="28991" name="Line 1343"/>
            <p:cNvSpPr>
              <a:spLocks noChangeShapeType="1"/>
            </p:cNvSpPr>
            <p:nvPr/>
          </p:nvSpPr>
          <p:spPr bwMode="auto">
            <a:xfrm>
              <a:off x="1157" y="3532"/>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2" name="Line 1344"/>
            <p:cNvSpPr>
              <a:spLocks noChangeShapeType="1"/>
            </p:cNvSpPr>
            <p:nvPr/>
          </p:nvSpPr>
          <p:spPr bwMode="auto">
            <a:xfrm>
              <a:off x="1157" y="3685"/>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3" name="Line 1345"/>
            <p:cNvSpPr>
              <a:spLocks noChangeShapeType="1"/>
            </p:cNvSpPr>
            <p:nvPr/>
          </p:nvSpPr>
          <p:spPr bwMode="auto">
            <a:xfrm>
              <a:off x="1157"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4" name="Line 1346"/>
            <p:cNvSpPr>
              <a:spLocks noChangeShapeType="1"/>
            </p:cNvSpPr>
            <p:nvPr/>
          </p:nvSpPr>
          <p:spPr bwMode="auto">
            <a:xfrm>
              <a:off x="1779"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5" name="Rectangle 1347"/>
            <p:cNvSpPr>
              <a:spLocks noChangeArrowheads="1"/>
            </p:cNvSpPr>
            <p:nvPr/>
          </p:nvSpPr>
          <p:spPr bwMode="auto">
            <a:xfrm>
              <a:off x="2305" y="3532"/>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endParaRPr lang="en-US" sz="1000" b="0"/>
            </a:p>
          </p:txBody>
        </p:sp>
        <p:sp>
          <p:nvSpPr>
            <p:cNvPr id="28996" name="Line 1348"/>
            <p:cNvSpPr>
              <a:spLocks noChangeShapeType="1"/>
            </p:cNvSpPr>
            <p:nvPr/>
          </p:nvSpPr>
          <p:spPr bwMode="auto">
            <a:xfrm>
              <a:off x="2305" y="3532"/>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7" name="Line 1349"/>
            <p:cNvSpPr>
              <a:spLocks noChangeShapeType="1"/>
            </p:cNvSpPr>
            <p:nvPr/>
          </p:nvSpPr>
          <p:spPr bwMode="auto">
            <a:xfrm>
              <a:off x="2305" y="3685"/>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8" name="Line 1350"/>
            <p:cNvSpPr>
              <a:spLocks noChangeShapeType="1"/>
            </p:cNvSpPr>
            <p:nvPr/>
          </p:nvSpPr>
          <p:spPr bwMode="auto">
            <a:xfrm>
              <a:off x="2305"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8999" name="Line 1351"/>
            <p:cNvSpPr>
              <a:spLocks noChangeShapeType="1"/>
            </p:cNvSpPr>
            <p:nvPr/>
          </p:nvSpPr>
          <p:spPr bwMode="auto">
            <a:xfrm>
              <a:off x="2831"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00" name="Rectangle 1352"/>
            <p:cNvSpPr>
              <a:spLocks noChangeArrowheads="1"/>
            </p:cNvSpPr>
            <p:nvPr/>
          </p:nvSpPr>
          <p:spPr bwMode="auto">
            <a:xfrm>
              <a:off x="1780" y="3532"/>
              <a:ext cx="526"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endParaRPr lang="en-US" sz="1000" b="0"/>
            </a:p>
          </p:txBody>
        </p:sp>
        <p:sp>
          <p:nvSpPr>
            <p:cNvPr id="29001" name="Line 1353"/>
            <p:cNvSpPr>
              <a:spLocks noChangeShapeType="1"/>
            </p:cNvSpPr>
            <p:nvPr/>
          </p:nvSpPr>
          <p:spPr bwMode="auto">
            <a:xfrm>
              <a:off x="1780" y="3532"/>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02" name="Line 1354"/>
            <p:cNvSpPr>
              <a:spLocks noChangeShapeType="1"/>
            </p:cNvSpPr>
            <p:nvPr/>
          </p:nvSpPr>
          <p:spPr bwMode="auto">
            <a:xfrm>
              <a:off x="1780" y="3685"/>
              <a:ext cx="526"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03" name="Line 1355"/>
            <p:cNvSpPr>
              <a:spLocks noChangeShapeType="1"/>
            </p:cNvSpPr>
            <p:nvPr/>
          </p:nvSpPr>
          <p:spPr bwMode="auto">
            <a:xfrm>
              <a:off x="1780"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04" name="Line 1356"/>
            <p:cNvSpPr>
              <a:spLocks noChangeShapeType="1"/>
            </p:cNvSpPr>
            <p:nvPr/>
          </p:nvSpPr>
          <p:spPr bwMode="auto">
            <a:xfrm>
              <a:off x="2306"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05" name="Rectangle 1357"/>
            <p:cNvSpPr>
              <a:spLocks noChangeArrowheads="1"/>
            </p:cNvSpPr>
            <p:nvPr/>
          </p:nvSpPr>
          <p:spPr bwMode="auto">
            <a:xfrm>
              <a:off x="2830" y="3532"/>
              <a:ext cx="574"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endParaRPr lang="en-US" sz="1000" b="0"/>
            </a:p>
          </p:txBody>
        </p:sp>
        <p:sp>
          <p:nvSpPr>
            <p:cNvPr id="29006" name="Line 1358"/>
            <p:cNvSpPr>
              <a:spLocks noChangeShapeType="1"/>
            </p:cNvSpPr>
            <p:nvPr/>
          </p:nvSpPr>
          <p:spPr bwMode="auto">
            <a:xfrm>
              <a:off x="2830" y="3532"/>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07" name="Line 1359"/>
            <p:cNvSpPr>
              <a:spLocks noChangeShapeType="1"/>
            </p:cNvSpPr>
            <p:nvPr/>
          </p:nvSpPr>
          <p:spPr bwMode="auto">
            <a:xfrm>
              <a:off x="2830" y="3685"/>
              <a:ext cx="574"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08" name="Line 1360"/>
            <p:cNvSpPr>
              <a:spLocks noChangeShapeType="1"/>
            </p:cNvSpPr>
            <p:nvPr/>
          </p:nvSpPr>
          <p:spPr bwMode="auto">
            <a:xfrm>
              <a:off x="2830"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09" name="Line 1361"/>
            <p:cNvSpPr>
              <a:spLocks noChangeShapeType="1"/>
            </p:cNvSpPr>
            <p:nvPr/>
          </p:nvSpPr>
          <p:spPr bwMode="auto">
            <a:xfrm>
              <a:off x="3404"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10" name="Rectangle 1362"/>
            <p:cNvSpPr>
              <a:spLocks noChangeArrowheads="1"/>
            </p:cNvSpPr>
            <p:nvPr/>
          </p:nvSpPr>
          <p:spPr bwMode="auto">
            <a:xfrm>
              <a:off x="3404" y="3532"/>
              <a:ext cx="622" cy="15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spcBef>
                  <a:spcPct val="20000"/>
                </a:spcBef>
              </a:pPr>
              <a:endParaRPr lang="en-US" sz="1000" b="0"/>
            </a:p>
          </p:txBody>
        </p:sp>
        <p:sp>
          <p:nvSpPr>
            <p:cNvPr id="29011" name="Line 1363"/>
            <p:cNvSpPr>
              <a:spLocks noChangeShapeType="1"/>
            </p:cNvSpPr>
            <p:nvPr/>
          </p:nvSpPr>
          <p:spPr bwMode="auto">
            <a:xfrm>
              <a:off x="3404" y="3532"/>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12" name="Line 1364"/>
            <p:cNvSpPr>
              <a:spLocks noChangeShapeType="1"/>
            </p:cNvSpPr>
            <p:nvPr/>
          </p:nvSpPr>
          <p:spPr bwMode="auto">
            <a:xfrm>
              <a:off x="3404" y="3685"/>
              <a:ext cx="622" cy="0"/>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13" name="Line 1365"/>
            <p:cNvSpPr>
              <a:spLocks noChangeShapeType="1"/>
            </p:cNvSpPr>
            <p:nvPr/>
          </p:nvSpPr>
          <p:spPr bwMode="auto">
            <a:xfrm>
              <a:off x="3404"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9014" name="Line 1366"/>
            <p:cNvSpPr>
              <a:spLocks noChangeShapeType="1"/>
            </p:cNvSpPr>
            <p:nvPr/>
          </p:nvSpPr>
          <p:spPr bwMode="auto">
            <a:xfrm>
              <a:off x="4026" y="3532"/>
              <a:ext cx="0" cy="153"/>
            </a:xfrm>
            <a:prstGeom prst="line">
              <a:avLst/>
            </a:prstGeom>
            <a:noFill/>
            <a:ln w="12700"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9015" name="Text Box 1367"/>
          <p:cNvSpPr txBox="1">
            <a:spLocks noChangeArrowheads="1"/>
          </p:cNvSpPr>
          <p:nvPr/>
        </p:nvSpPr>
        <p:spPr bwMode="auto">
          <a:xfrm>
            <a:off x="14288" y="8653463"/>
            <a:ext cx="3124200" cy="2444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sz="1000" b="0"/>
              <a:t>*Table 10.222</a:t>
            </a:r>
          </a:p>
        </p:txBody>
      </p:sp>
      <p:graphicFrame>
        <p:nvGraphicFramePr>
          <p:cNvPr id="29072" name="Group 1424"/>
          <p:cNvGraphicFramePr>
            <a:graphicFrameLocks noGrp="1"/>
          </p:cNvGraphicFramePr>
          <p:nvPr/>
        </p:nvGraphicFramePr>
        <p:xfrm>
          <a:off x="3151188" y="5878513"/>
          <a:ext cx="1281112" cy="395288"/>
        </p:xfrm>
        <a:graphic>
          <a:graphicData uri="http://schemas.openxmlformats.org/drawingml/2006/table">
            <a:tbl>
              <a:tblPr/>
              <a:tblGrid>
                <a:gridCol w="1281112"/>
              </a:tblGrid>
              <a:tr h="3952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Birthday Song </a:t>
                      </a:r>
                    </a:p>
                  </a:txBody>
                  <a:tcPr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p:cNvSpPr>
            <a:spLocks noGrp="1" noChangeArrowheads="1"/>
          </p:cNvSpPr>
          <p:nvPr>
            <p:ph type="title"/>
          </p:nvPr>
        </p:nvSpPr>
        <p:spPr/>
        <p:txBody>
          <a:bodyPr/>
          <a:lstStyle/>
          <a:p>
            <a:r>
              <a:rPr lang="en-US" altLang="ja-JP">
                <a:ea typeface="MS PGothic" pitchFamily="34" charset="-128"/>
              </a:rPr>
              <a:t>10</a:t>
            </a:r>
            <a:r>
              <a:rPr lang="en-US"/>
              <a:t>.</a:t>
            </a:r>
            <a:r>
              <a:rPr lang="en-US" altLang="ja-JP">
                <a:ea typeface="MS PGothic" pitchFamily="34" charset="-128"/>
              </a:rPr>
              <a:t>4</a:t>
            </a:r>
            <a:r>
              <a:rPr lang="en-US"/>
              <a:t> IR Instruction Code Table</a:t>
            </a:r>
          </a:p>
        </p:txBody>
      </p:sp>
      <p:graphicFrame>
        <p:nvGraphicFramePr>
          <p:cNvPr id="72830" name="Group 126"/>
          <p:cNvGraphicFramePr>
            <a:graphicFrameLocks noGrp="1"/>
          </p:cNvGraphicFramePr>
          <p:nvPr>
            <p:ph idx="1"/>
          </p:nvPr>
        </p:nvGraphicFramePr>
        <p:xfrm>
          <a:off x="342900" y="2133600"/>
          <a:ext cx="6172200" cy="3718560"/>
        </p:xfrm>
        <a:graphic>
          <a:graphicData uri="http://schemas.openxmlformats.org/drawingml/2006/table">
            <a:tbl>
              <a:tblPr/>
              <a:tblGrid>
                <a:gridCol w="887413"/>
                <a:gridCol w="738187"/>
                <a:gridCol w="1366838"/>
                <a:gridCol w="887412"/>
                <a:gridCol w="925513"/>
                <a:gridCol w="1366837"/>
              </a:tblGrid>
              <a:tr h="171450">
                <a:tc gridSpan="6">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IR Instruction Codes</a:t>
                      </a: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 (AG:XF01 OS v1.00)</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r>
              <a:tr h="180975">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 </a:t>
                      </a: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Group</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HEX</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Instruction</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Group</a:t>
                      </a:r>
                      <a:r>
                        <a:rPr kumimoji="0" lang="en-US" sz="1000" b="0" i="0" u="none" strike="noStrike" cap="none" normalizeH="0" baseline="0" smtClean="0">
                          <a:ln>
                            <a:noFill/>
                          </a:ln>
                          <a:solidFill>
                            <a:schemeClr val="tx1"/>
                          </a:solidFill>
                          <a:effectLst/>
                          <a:latin typeface="Arial" charset="0"/>
                          <a:cs typeface="Arial" charset="0"/>
                        </a:rPr>
                        <a:t> </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HEX</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Instruction</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rowSpan="11">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Flashlight Output Codes</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0</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White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12">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Instruction Codes</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a:t>
                      </a:r>
                      <a:r>
                        <a:rPr kumimoji="0" lang="en-US" sz="1000" b="0" i="0" u="none" strike="noStrike" cap="none" normalizeH="0" baseline="0" smtClean="0">
                          <a:ln>
                            <a:noFill/>
                          </a:ln>
                          <a:solidFill>
                            <a:schemeClr val="tx1"/>
                          </a:solidFill>
                          <a:effectLst/>
                          <a:latin typeface="Arial" charset="0"/>
                          <a:cs typeface="Arial" charset="0"/>
                        </a:rPr>
                        <a:t>2</a:t>
                      </a: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0-027</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Send Device Code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1</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Red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028-02F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IR</a:t>
                      </a:r>
                      <a:r>
                        <a:rPr kumimoji="0" lang="en-US" sz="1000" b="0" i="0" u="none" strike="noStrike" cap="none" normalizeH="0" baseline="0" smtClean="0">
                          <a:ln>
                            <a:noFill/>
                          </a:ln>
                          <a:solidFill>
                            <a:schemeClr val="tx1"/>
                          </a:solidFill>
                          <a:effectLst/>
                          <a:latin typeface="Arial" charset="0"/>
                          <a:cs typeface="Arial" charset="0"/>
                        </a:rPr>
                        <a:t> LED</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2</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&gt;55*C (Warning)</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030-037</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RGB</a:t>
                      </a:r>
                      <a:r>
                        <a:rPr kumimoji="0" lang="en-US" sz="1000" b="0" i="0" u="none" strike="noStrike" cap="none" normalizeH="0" baseline="0" smtClean="0">
                          <a:ln>
                            <a:noFill/>
                          </a:ln>
                          <a:solidFill>
                            <a:schemeClr val="tx1"/>
                          </a:solidFill>
                          <a:effectLst/>
                          <a:latin typeface="Arial" charset="0"/>
                          <a:cs typeface="Arial" charset="0"/>
                        </a:rPr>
                        <a:t> LED</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3</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Blue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038-03F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UV</a:t>
                      </a:r>
                      <a:r>
                        <a:rPr kumimoji="0" lang="en-US" sz="1000" b="0" i="0" u="none" strike="noStrike" cap="none" normalizeH="0" baseline="0" smtClean="0">
                          <a:ln>
                            <a:noFill/>
                          </a:ln>
                          <a:solidFill>
                            <a:schemeClr val="tx1"/>
                          </a:solidFill>
                          <a:effectLst/>
                          <a:latin typeface="Arial" charset="0"/>
                          <a:cs typeface="Arial" charset="0"/>
                        </a:rPr>
                        <a:t> LED</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4</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&lt;-14*C (Warning)</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040-04F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Chromatic Scale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5</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Cyan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050-057</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SOS Output</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6</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SOS (Warning)</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058-05F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Backlight</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7</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Yellow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060-067</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Binary Song</a:t>
                      </a:r>
                      <a:endParaRPr kumimoji="0" lang="en-US" sz="10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8</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Violet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068-06F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Birthday Song</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a:t>
                      </a:r>
                      <a:r>
                        <a:rPr kumimoji="0" lang="en-US" sz="1000" b="0" i="0" u="none" strike="noStrike" cap="none" normalizeH="0" baseline="0" smtClean="0">
                          <a:ln>
                            <a:noFill/>
                          </a:ln>
                          <a:solidFill>
                            <a:schemeClr val="tx1"/>
                          </a:solidFill>
                          <a:effectLst/>
                          <a:latin typeface="Arial" charset="0"/>
                          <a:cs typeface="Arial" charset="0"/>
                        </a:rPr>
                        <a:t>9</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Flashing mode</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070-07F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10287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White LED PWM [(low) = .1% step]</a:t>
                      </a:r>
                      <a:endParaRPr kumimoji="0" lang="en-US" sz="10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a:t>
                      </a:r>
                      <a:r>
                        <a:rPr kumimoji="0" lang="en-US" sz="1000" b="0" i="0" u="none" strike="noStrike" cap="none" normalizeH="0" baseline="0" smtClean="0">
                          <a:ln>
                            <a:noFill/>
                          </a:ln>
                          <a:solidFill>
                            <a:schemeClr val="tx1"/>
                          </a:solidFill>
                          <a:effectLst/>
                          <a:latin typeface="Arial" charset="0"/>
                          <a:cs typeface="Arial" charset="0"/>
                        </a:rPr>
                        <a:t>0A</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Device Code Out</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080-0FF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White LED PWM [(low) = .4% step]</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180975">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 </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 </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a:noFill/>
                    </a:lnL>
                    <a:lnR>
                      <a:noFill/>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Unimplemented</a:t>
                      </a:r>
                      <a:r>
                        <a:rPr kumimoji="0" lang="en-US" sz="1000" b="0" i="0" u="none" strike="noStrike" cap="none" normalizeH="0" baseline="0" smtClean="0">
                          <a:ln>
                            <a:noFill/>
                          </a:ln>
                          <a:solidFill>
                            <a:schemeClr val="tx1"/>
                          </a:solidFill>
                          <a:effectLst/>
                          <a:latin typeface="Arial" charset="0"/>
                          <a:cs typeface="Arial" charset="0"/>
                        </a:rPr>
                        <a:t> </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en-US"/>
                    </a:p>
                  </a:txBody>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100-3FF</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342900" marR="0" lvl="0" indent="-342900" algn="ctr" defTabSz="914400" rtl="0" eaLnBrk="1" fontAlgn="t"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chemeClr val="tx1"/>
                          </a:solidFill>
                          <a:effectLst/>
                          <a:latin typeface="Arial" charset="0"/>
                          <a:cs typeface="Arial" charset="0"/>
                        </a:rPr>
                        <a:t>Unimplemented</a:t>
                      </a:r>
                      <a:endParaRPr kumimoji="0" lang="en-US" sz="18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bl>
          </a:graphicData>
        </a:graphic>
      </p:graphicFrame>
      <p:graphicFrame>
        <p:nvGraphicFramePr>
          <p:cNvPr id="72803" name="Group 99"/>
          <p:cNvGraphicFramePr>
            <a:graphicFrameLocks noGrp="1"/>
          </p:cNvGraphicFramePr>
          <p:nvPr/>
        </p:nvGraphicFramePr>
        <p:xfrm>
          <a:off x="346075" y="5595938"/>
          <a:ext cx="890588" cy="243840"/>
        </p:xfrm>
        <a:graphic>
          <a:graphicData uri="http://schemas.openxmlformats.org/drawingml/2006/table">
            <a:tbl>
              <a:tblPr/>
              <a:tblGrid>
                <a:gridCol w="890588"/>
              </a:tblGrid>
              <a:tr h="22701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FOC Alt.</a:t>
                      </a:r>
                      <a:endParaRPr kumimoji="0" lang="en-US" sz="10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2809" name="Group 105"/>
          <p:cNvGraphicFramePr>
            <a:graphicFrameLocks noGrp="1"/>
          </p:cNvGraphicFramePr>
          <p:nvPr/>
        </p:nvGraphicFramePr>
        <p:xfrm>
          <a:off x="1228725" y="5595938"/>
          <a:ext cx="739775" cy="243840"/>
        </p:xfrm>
        <a:graphic>
          <a:graphicData uri="http://schemas.openxmlformats.org/drawingml/2006/table">
            <a:tbl>
              <a:tblPr/>
              <a:tblGrid>
                <a:gridCol w="739775"/>
              </a:tblGrid>
              <a:tr h="2270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00B-01F</a:t>
                      </a:r>
                      <a:endParaRPr kumimoji="0" lang="en-US" sz="10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graphicFrame>
        <p:nvGraphicFramePr>
          <p:cNvPr id="72815" name="Group 111"/>
          <p:cNvGraphicFramePr>
            <a:graphicFrameLocks noGrp="1"/>
          </p:cNvGraphicFramePr>
          <p:nvPr/>
        </p:nvGraphicFramePr>
        <p:xfrm>
          <a:off x="3333750" y="5595938"/>
          <a:ext cx="892175" cy="243840"/>
        </p:xfrm>
        <a:graphic>
          <a:graphicData uri="http://schemas.openxmlformats.org/drawingml/2006/table">
            <a:tbl>
              <a:tblPr/>
              <a:tblGrid>
                <a:gridCol w="892175"/>
              </a:tblGrid>
              <a:tr h="22701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ja-JP" sz="1000" b="0" i="0" u="none" strike="noStrike" cap="none" normalizeH="0" baseline="0" smtClean="0">
                          <a:ln>
                            <a:noFill/>
                          </a:ln>
                          <a:solidFill>
                            <a:schemeClr val="tx1"/>
                          </a:solidFill>
                          <a:effectLst/>
                          <a:latin typeface="Arial" charset="0"/>
                          <a:ea typeface="MS PGothic" pitchFamily="34" charset="-128"/>
                          <a:cs typeface="Arial" charset="0"/>
                        </a:rPr>
                        <a:t>IC Alt.</a:t>
                      </a:r>
                      <a:endParaRPr kumimoji="0" lang="en-US" sz="1000" b="0" i="0" u="none" strike="noStrike" cap="none" normalizeH="0" baseline="0" smtClean="0">
                        <a:ln>
                          <a:noFill/>
                        </a:ln>
                        <a:solidFill>
                          <a:schemeClr val="tx1"/>
                        </a:solidFill>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72821" name="Line 117"/>
          <p:cNvSpPr>
            <a:spLocks noChangeShapeType="1"/>
          </p:cNvSpPr>
          <p:nvPr/>
        </p:nvSpPr>
        <p:spPr bwMode="auto">
          <a:xfrm>
            <a:off x="3352800" y="2371725"/>
            <a:ext cx="0" cy="34623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2822" name="Line 118"/>
          <p:cNvSpPr>
            <a:spLocks noChangeShapeType="1"/>
          </p:cNvSpPr>
          <p:nvPr/>
        </p:nvSpPr>
        <p:spPr bwMode="auto">
          <a:xfrm>
            <a:off x="336550" y="5595938"/>
            <a:ext cx="61817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2823" name="Line 119"/>
          <p:cNvSpPr>
            <a:spLocks noChangeShapeType="1"/>
          </p:cNvSpPr>
          <p:nvPr/>
        </p:nvSpPr>
        <p:spPr bwMode="auto">
          <a:xfrm>
            <a:off x="346075" y="2124075"/>
            <a:ext cx="0" cy="37290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2824" name="Line 120"/>
          <p:cNvSpPr>
            <a:spLocks noChangeShapeType="1"/>
          </p:cNvSpPr>
          <p:nvPr/>
        </p:nvSpPr>
        <p:spPr bwMode="auto">
          <a:xfrm>
            <a:off x="6521450" y="2124075"/>
            <a:ext cx="0" cy="37290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2825" name="Line 121"/>
          <p:cNvSpPr>
            <a:spLocks noChangeShapeType="1"/>
          </p:cNvSpPr>
          <p:nvPr/>
        </p:nvSpPr>
        <p:spPr bwMode="auto">
          <a:xfrm>
            <a:off x="349250" y="5834063"/>
            <a:ext cx="618172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2826" name="Line 122"/>
          <p:cNvSpPr>
            <a:spLocks noChangeShapeType="1"/>
          </p:cNvSpPr>
          <p:nvPr/>
        </p:nvSpPr>
        <p:spPr bwMode="auto">
          <a:xfrm>
            <a:off x="346075" y="2371725"/>
            <a:ext cx="618172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2827" name="Line 123"/>
          <p:cNvSpPr>
            <a:spLocks noChangeShapeType="1"/>
          </p:cNvSpPr>
          <p:nvPr/>
        </p:nvSpPr>
        <p:spPr bwMode="auto">
          <a:xfrm>
            <a:off x="317500" y="2143125"/>
            <a:ext cx="618172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2828" name="Line 124"/>
          <p:cNvSpPr>
            <a:spLocks noChangeShapeType="1"/>
          </p:cNvSpPr>
          <p:nvPr/>
        </p:nvSpPr>
        <p:spPr bwMode="auto">
          <a:xfrm>
            <a:off x="346075" y="2617788"/>
            <a:ext cx="61817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ChangeArrowheads="1"/>
          </p:cNvSpPr>
          <p:nvPr>
            <p:ph type="title"/>
          </p:nvPr>
        </p:nvSpPr>
        <p:spPr/>
        <p:txBody>
          <a:bodyPr/>
          <a:lstStyle/>
          <a:p>
            <a:r>
              <a:rPr lang="en-US" altLang="ja-JP">
                <a:ea typeface="MS PGothic" pitchFamily="34" charset="-128"/>
              </a:rPr>
              <a:t>11.1</a:t>
            </a:r>
            <a:endParaRPr lang="en-US"/>
          </a:p>
        </p:txBody>
      </p:sp>
      <p:sp>
        <p:nvSpPr>
          <p:cNvPr id="88067" name="Rectangle 3"/>
          <p:cNvSpPr>
            <a:spLocks noGrp="1" noChangeArrowheads="1"/>
          </p:cNvSpPr>
          <p:nvPr>
            <p:ph type="body" idx="1"/>
          </p:nvPr>
        </p:nvSpPr>
        <p:spPr/>
        <p:txBody>
          <a:bodyPr/>
          <a:lstStyle/>
          <a:p>
            <a:r>
              <a:rPr lang="en-US" altLang="ja-JP">
                <a:ea typeface="MS PGothic" pitchFamily="34" charset="-128"/>
              </a:rPr>
              <a:t>Chapter 11 details how to operate the flashlight.</a:t>
            </a:r>
          </a:p>
          <a:p>
            <a:r>
              <a:rPr lang="en-US" altLang="ja-JP">
                <a:ea typeface="MS PGothic" pitchFamily="34" charset="-128"/>
              </a:rPr>
              <a:t>Section 11.2 shows parts and functions along with what they do.</a:t>
            </a:r>
          </a:p>
          <a:p>
            <a:r>
              <a:rPr lang="en-US" altLang="ja-JP">
                <a:ea typeface="MS PGothic" pitchFamily="34" charset="-128"/>
              </a:rPr>
              <a:t>Section 11.3 details how to change between modes and settings.</a:t>
            </a:r>
          </a:p>
          <a:p>
            <a:r>
              <a:rPr lang="en-US" altLang="ja-JP">
                <a:ea typeface="MS PGothic" pitchFamily="34" charset="-128"/>
              </a:rPr>
              <a:t>Section 11.4 details more complex features </a:t>
            </a:r>
            <a:endParaRPr lang="en-US"/>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2"/>
          <p:cNvSpPr>
            <a:spLocks noGrp="1" noChangeArrowheads="1"/>
          </p:cNvSpPr>
          <p:nvPr>
            <p:ph type="title"/>
          </p:nvPr>
        </p:nvSpPr>
        <p:spPr/>
        <p:txBody>
          <a:bodyPr/>
          <a:lstStyle/>
          <a:p>
            <a:r>
              <a:rPr lang="en-US" altLang="ja-JP">
                <a:ea typeface="MS PGothic" pitchFamily="34" charset="-128"/>
              </a:rPr>
              <a:t>11.2 labeled parts</a:t>
            </a:r>
            <a:endParaRPr lang="en-US"/>
          </a:p>
        </p:txBody>
      </p:sp>
      <p:sp>
        <p:nvSpPr>
          <p:cNvPr id="89091" name="Rectangle 3"/>
          <p:cNvSpPr>
            <a:spLocks noGrp="1" noChangeArrowheads="1"/>
          </p:cNvSpPr>
          <p:nvPr>
            <p:ph type="body" idx="1"/>
          </p:nvPr>
        </p:nvSpPr>
        <p:spPr>
          <a:xfrm>
            <a:off x="3352800" y="1916113"/>
            <a:ext cx="3136900" cy="6981825"/>
          </a:xfrm>
        </p:spPr>
        <p:txBody>
          <a:bodyPr/>
          <a:lstStyle/>
          <a:p>
            <a:pPr marL="609600" indent="-609600">
              <a:lnSpc>
                <a:spcPct val="90000"/>
              </a:lnSpc>
              <a:buFontTx/>
              <a:buNone/>
            </a:pPr>
            <a:r>
              <a:rPr lang="en-US" altLang="ja-JP" sz="1400">
                <a:ea typeface="MS PGothic" pitchFamily="34" charset="-128"/>
              </a:rPr>
              <a:t>0.	RGB LED</a:t>
            </a:r>
          </a:p>
          <a:p>
            <a:pPr marL="609600" indent="-609600">
              <a:lnSpc>
                <a:spcPct val="90000"/>
              </a:lnSpc>
              <a:buFontTx/>
              <a:buAutoNum type="arabicPeriod"/>
            </a:pPr>
            <a:r>
              <a:rPr lang="en-US" altLang="ja-JP" sz="1400">
                <a:ea typeface="MS PGothic" pitchFamily="34" charset="-128"/>
              </a:rPr>
              <a:t>RGB Switch</a:t>
            </a:r>
          </a:p>
          <a:p>
            <a:pPr marL="609600" indent="-609600">
              <a:lnSpc>
                <a:spcPct val="90000"/>
              </a:lnSpc>
              <a:buFontTx/>
              <a:buAutoNum type="arabicPeriod"/>
            </a:pPr>
            <a:r>
              <a:rPr lang="en-US" altLang="ja-JP" sz="1400">
                <a:ea typeface="MS PGothic" pitchFamily="34" charset="-128"/>
              </a:rPr>
              <a:t>Mode Status Indicator</a:t>
            </a:r>
          </a:p>
          <a:p>
            <a:pPr marL="609600" indent="-609600">
              <a:lnSpc>
                <a:spcPct val="90000"/>
              </a:lnSpc>
              <a:buFontTx/>
              <a:buAutoNum type="arabicPeriod"/>
            </a:pPr>
            <a:r>
              <a:rPr lang="en-US" altLang="ja-JP" sz="1400">
                <a:ea typeface="MS PGothic" pitchFamily="34" charset="-128"/>
              </a:rPr>
              <a:t>PIC16F684 MCU</a:t>
            </a:r>
          </a:p>
          <a:p>
            <a:pPr marL="609600" indent="-609600">
              <a:lnSpc>
                <a:spcPct val="90000"/>
              </a:lnSpc>
              <a:buFontTx/>
              <a:buAutoNum type="arabicPeriod"/>
            </a:pPr>
            <a:r>
              <a:rPr lang="en-US" altLang="ja-JP" sz="1400">
                <a:ea typeface="MS PGothic" pitchFamily="34" charset="-128"/>
              </a:rPr>
              <a:t>Main Switch (lighted)</a:t>
            </a:r>
          </a:p>
          <a:p>
            <a:pPr marL="609600" indent="-609600">
              <a:lnSpc>
                <a:spcPct val="90000"/>
              </a:lnSpc>
              <a:buFontTx/>
              <a:buAutoNum type="arabicPeriod"/>
            </a:pPr>
            <a:r>
              <a:rPr lang="en-US" altLang="ja-JP" sz="1400">
                <a:ea typeface="MS PGothic" pitchFamily="34" charset="-128"/>
              </a:rPr>
              <a:t>Acrylic Case</a:t>
            </a:r>
          </a:p>
          <a:p>
            <a:pPr marL="609600" indent="-609600">
              <a:lnSpc>
                <a:spcPct val="90000"/>
              </a:lnSpc>
              <a:buFontTx/>
              <a:buAutoNum type="arabicPeriod"/>
            </a:pPr>
            <a:r>
              <a:rPr lang="en-US" altLang="ja-JP" sz="1400">
                <a:ea typeface="MS PGothic" pitchFamily="34" charset="-128"/>
              </a:rPr>
              <a:t>AG LOGO (lighted)</a:t>
            </a:r>
          </a:p>
          <a:p>
            <a:pPr marL="609600" indent="-609600">
              <a:lnSpc>
                <a:spcPct val="90000"/>
              </a:lnSpc>
              <a:buFontTx/>
              <a:buAutoNum type="arabicPeriod"/>
            </a:pPr>
            <a:r>
              <a:rPr lang="en-US" altLang="ja-JP" sz="1400">
                <a:ea typeface="MS PGothic" pitchFamily="34" charset="-128"/>
              </a:rPr>
              <a:t>Li-Ion Cell</a:t>
            </a:r>
          </a:p>
          <a:p>
            <a:pPr marL="609600" indent="-609600">
              <a:lnSpc>
                <a:spcPct val="90000"/>
              </a:lnSpc>
              <a:buFontTx/>
              <a:buAutoNum type="arabicPeriod"/>
            </a:pPr>
            <a:r>
              <a:rPr lang="en-US" altLang="ja-JP" sz="1400">
                <a:ea typeface="MS PGothic" pitchFamily="34" charset="-128"/>
              </a:rPr>
              <a:t>IR sensor</a:t>
            </a:r>
          </a:p>
          <a:p>
            <a:pPr marL="609600" indent="-609600">
              <a:lnSpc>
                <a:spcPct val="90000"/>
              </a:lnSpc>
              <a:buFontTx/>
              <a:buAutoNum type="arabicPeriod"/>
            </a:pPr>
            <a:r>
              <a:rPr lang="en-US" altLang="ja-JP" sz="1400">
                <a:ea typeface="MS PGothic" pitchFamily="34" charset="-128"/>
              </a:rPr>
              <a:t>Keychain Attachment</a:t>
            </a:r>
          </a:p>
          <a:p>
            <a:pPr marL="609600" indent="-609600">
              <a:lnSpc>
                <a:spcPct val="90000"/>
              </a:lnSpc>
              <a:buFontTx/>
              <a:buAutoNum type="arabicPeriod"/>
            </a:pPr>
            <a:r>
              <a:rPr lang="en-US" altLang="ja-JP" sz="1400">
                <a:ea typeface="MS PGothic" pitchFamily="34" charset="-128"/>
              </a:rPr>
              <a:t>Back Magnet/ RA5 I/O</a:t>
            </a:r>
          </a:p>
          <a:p>
            <a:pPr marL="609600" indent="-609600">
              <a:lnSpc>
                <a:spcPct val="90000"/>
              </a:lnSpc>
              <a:buFontTx/>
              <a:buAutoNum type="arabicPeriod"/>
            </a:pPr>
            <a:r>
              <a:rPr lang="en-US" altLang="ja-JP" sz="1400">
                <a:ea typeface="MS PGothic" pitchFamily="34" charset="-128"/>
              </a:rPr>
              <a:t>Speaker</a:t>
            </a:r>
          </a:p>
          <a:p>
            <a:pPr marL="609600" indent="-609600">
              <a:lnSpc>
                <a:spcPct val="90000"/>
              </a:lnSpc>
              <a:buFontTx/>
              <a:buAutoNum type="arabicPeriod"/>
            </a:pPr>
            <a:r>
              <a:rPr lang="en-US" altLang="ja-JP" sz="1400">
                <a:ea typeface="MS PGothic" pitchFamily="34" charset="-128"/>
              </a:rPr>
              <a:t>Contact Information</a:t>
            </a:r>
          </a:p>
          <a:p>
            <a:pPr marL="609600" indent="-609600">
              <a:lnSpc>
                <a:spcPct val="90000"/>
              </a:lnSpc>
              <a:buFontTx/>
              <a:buAutoNum type="arabicPeriod"/>
            </a:pPr>
            <a:r>
              <a:rPr lang="en-US" altLang="ja-JP" sz="1400">
                <a:ea typeface="MS PGothic" pitchFamily="34" charset="-128"/>
              </a:rPr>
              <a:t>Charge/ Att. Ports</a:t>
            </a:r>
          </a:p>
          <a:p>
            <a:pPr marL="609600" indent="-609600">
              <a:lnSpc>
                <a:spcPct val="90000"/>
              </a:lnSpc>
              <a:buFontTx/>
              <a:buAutoNum type="arabicPeriod"/>
            </a:pPr>
            <a:r>
              <a:rPr lang="en-US" altLang="ja-JP" sz="1400">
                <a:ea typeface="MS PGothic" pitchFamily="34" charset="-128"/>
              </a:rPr>
              <a:t>IC Cell Charger (lighted)</a:t>
            </a:r>
          </a:p>
          <a:p>
            <a:pPr marL="609600" indent="-609600">
              <a:lnSpc>
                <a:spcPct val="90000"/>
              </a:lnSpc>
              <a:buFontTx/>
              <a:buAutoNum type="arabicPeriod"/>
            </a:pPr>
            <a:r>
              <a:rPr lang="en-US" altLang="ja-JP" sz="1400">
                <a:ea typeface="MS PGothic" pitchFamily="34" charset="-128"/>
              </a:rPr>
              <a:t>Light Exposure Warning</a:t>
            </a:r>
          </a:p>
          <a:p>
            <a:pPr marL="609600" indent="-609600">
              <a:lnSpc>
                <a:spcPct val="90000"/>
              </a:lnSpc>
              <a:buFontTx/>
              <a:buAutoNum type="arabicPeriod"/>
            </a:pPr>
            <a:r>
              <a:rPr lang="en-US" altLang="ja-JP" sz="1400">
                <a:ea typeface="MS PGothic" pitchFamily="34" charset="-128"/>
              </a:rPr>
              <a:t>NdFeB Magnets</a:t>
            </a:r>
          </a:p>
          <a:p>
            <a:pPr marL="609600" indent="-609600">
              <a:lnSpc>
                <a:spcPct val="90000"/>
              </a:lnSpc>
              <a:buFontTx/>
              <a:buAutoNum type="arabicPeriod"/>
            </a:pPr>
            <a:r>
              <a:rPr lang="en-US" altLang="ja-JP" sz="1400">
                <a:ea typeface="MS PGothic" pitchFamily="34" charset="-128"/>
              </a:rPr>
              <a:t>Safety Circuitry</a:t>
            </a:r>
          </a:p>
          <a:p>
            <a:pPr marL="609600" indent="-609600">
              <a:lnSpc>
                <a:spcPct val="90000"/>
              </a:lnSpc>
              <a:buFontTx/>
              <a:buAutoNum type="arabicPeriod"/>
            </a:pPr>
            <a:r>
              <a:rPr lang="en-US" altLang="ja-JP" sz="1400">
                <a:ea typeface="MS PGothic" pitchFamily="34" charset="-128"/>
              </a:rPr>
              <a:t>Key in RA4 I/O</a:t>
            </a:r>
          </a:p>
          <a:p>
            <a:pPr marL="609600" indent="-609600">
              <a:lnSpc>
                <a:spcPct val="90000"/>
              </a:lnSpc>
              <a:buFontTx/>
              <a:buAutoNum type="arabicPeriod"/>
            </a:pPr>
            <a:r>
              <a:rPr lang="en-US" altLang="ja-JP" sz="1400">
                <a:ea typeface="MS PGothic" pitchFamily="34" charset="-128"/>
              </a:rPr>
              <a:t>Main Circuit Board (PCB)</a:t>
            </a:r>
          </a:p>
          <a:p>
            <a:pPr marL="609600" indent="-609600">
              <a:lnSpc>
                <a:spcPct val="90000"/>
              </a:lnSpc>
              <a:buFontTx/>
              <a:buAutoNum type="arabicPeriod"/>
            </a:pPr>
            <a:r>
              <a:rPr lang="en-US" altLang="ja-JP" sz="1400">
                <a:ea typeface="MS PGothic" pitchFamily="34" charset="-128"/>
              </a:rPr>
              <a:t>Cell Voltage Indicator</a:t>
            </a:r>
          </a:p>
          <a:p>
            <a:pPr marL="609600" indent="-609600">
              <a:lnSpc>
                <a:spcPct val="90000"/>
              </a:lnSpc>
              <a:buFontTx/>
              <a:buAutoNum type="arabicPeriod"/>
            </a:pPr>
            <a:r>
              <a:rPr lang="en-US" altLang="ja-JP" sz="1400">
                <a:ea typeface="MS PGothic" pitchFamily="34" charset="-128"/>
              </a:rPr>
              <a:t>UV Switch</a:t>
            </a:r>
          </a:p>
          <a:p>
            <a:pPr marL="609600" indent="-609600">
              <a:lnSpc>
                <a:spcPct val="90000"/>
              </a:lnSpc>
              <a:buFontTx/>
              <a:buAutoNum type="arabicPeriod"/>
            </a:pPr>
            <a:r>
              <a:rPr lang="en-US" altLang="ja-JP" sz="1400">
                <a:ea typeface="MS PGothic" pitchFamily="34" charset="-128"/>
              </a:rPr>
              <a:t>Lens</a:t>
            </a:r>
          </a:p>
          <a:p>
            <a:pPr marL="609600" indent="-609600">
              <a:lnSpc>
                <a:spcPct val="90000"/>
              </a:lnSpc>
              <a:buFontTx/>
              <a:buAutoNum type="arabicPeriod"/>
            </a:pPr>
            <a:r>
              <a:rPr lang="en-US" altLang="ja-JP" sz="1400">
                <a:ea typeface="MS PGothic" pitchFamily="34" charset="-128"/>
              </a:rPr>
              <a:t>UV LED</a:t>
            </a:r>
          </a:p>
          <a:p>
            <a:pPr marL="609600" indent="-609600">
              <a:lnSpc>
                <a:spcPct val="90000"/>
              </a:lnSpc>
              <a:buFontTx/>
              <a:buAutoNum type="arabicPeriod"/>
            </a:pPr>
            <a:r>
              <a:rPr lang="en-US" altLang="ja-JP" sz="1400">
                <a:ea typeface="MS PGothic" pitchFamily="34" charset="-128"/>
              </a:rPr>
              <a:t>IR LED</a:t>
            </a:r>
          </a:p>
          <a:p>
            <a:pPr marL="609600" indent="-609600">
              <a:lnSpc>
                <a:spcPct val="90000"/>
              </a:lnSpc>
              <a:buFontTx/>
              <a:buAutoNum type="arabicPeriod"/>
            </a:pPr>
            <a:r>
              <a:rPr lang="en-US" altLang="ja-JP" sz="1400">
                <a:ea typeface="MS PGothic" pitchFamily="34" charset="-128"/>
              </a:rPr>
              <a:t>CREE XR-E Q5 LED</a:t>
            </a:r>
          </a:p>
          <a:p>
            <a:pPr marL="609600" indent="-609600">
              <a:lnSpc>
                <a:spcPct val="90000"/>
              </a:lnSpc>
              <a:buFontTx/>
              <a:buAutoNum type="arabicPeriod"/>
            </a:pPr>
            <a:r>
              <a:rPr lang="en-US" altLang="ja-JP" sz="1400">
                <a:ea typeface="MS PGothic" pitchFamily="34" charset="-128"/>
              </a:rPr>
              <a:t>IR Switch</a:t>
            </a:r>
          </a:p>
          <a:p>
            <a:pPr marL="609600" indent="-609600">
              <a:lnSpc>
                <a:spcPct val="90000"/>
              </a:lnSpc>
              <a:buFontTx/>
              <a:buAutoNum type="arabicPeriod"/>
            </a:pPr>
            <a:r>
              <a:rPr lang="en-US" altLang="ja-JP" sz="1400">
                <a:ea typeface="MS PGothic" pitchFamily="34" charset="-128"/>
              </a:rPr>
              <a:t>Model and Owner Information</a:t>
            </a:r>
          </a:p>
          <a:p>
            <a:pPr marL="609600" indent="-609600">
              <a:lnSpc>
                <a:spcPct val="90000"/>
              </a:lnSpc>
              <a:buFontTx/>
              <a:buAutoNum type="arabicPeriod"/>
            </a:pPr>
            <a:endParaRPr lang="en-US" sz="1400"/>
          </a:p>
        </p:txBody>
      </p:sp>
      <p:pic>
        <p:nvPicPr>
          <p:cNvPr id="89092" name="Picture 4" descr="DSCF1257"/>
          <p:cNvPicPr>
            <a:picLocks noChangeAspect="1" noChangeArrowheads="1"/>
          </p:cNvPicPr>
          <p:nvPr/>
        </p:nvPicPr>
        <p:blipFill>
          <a:blip r:embed="rId2" cstate="print">
            <a:extLst>
              <a:ext uri="{28A0092B-C50C-407E-A947-70E740481C1C}">
                <a14:useLocalDpi xmlns:a14="http://schemas.microsoft.com/office/drawing/2010/main" val="0"/>
              </a:ext>
            </a:extLst>
          </a:blip>
          <a:srcRect l="33713" t="13240" r="37750" b="17505"/>
          <a:stretch>
            <a:fillRect/>
          </a:stretch>
        </p:blipFill>
        <p:spPr bwMode="auto">
          <a:xfrm>
            <a:off x="1000125" y="2066925"/>
            <a:ext cx="1039813" cy="3170238"/>
          </a:xfrm>
          <a:prstGeom prst="rect">
            <a:avLst/>
          </a:prstGeom>
          <a:noFill/>
          <a:extLst>
            <a:ext uri="{909E8E84-426E-40DD-AFC4-6F175D3DCCD1}">
              <a14:hiddenFill xmlns:a14="http://schemas.microsoft.com/office/drawing/2010/main">
                <a:solidFill>
                  <a:srgbClr val="FFFFFF"/>
                </a:solidFill>
              </a14:hiddenFill>
            </a:ext>
          </a:extLst>
        </p:spPr>
      </p:pic>
      <p:pic>
        <p:nvPicPr>
          <p:cNvPr id="89093" name="Picture 5" descr="DSCF1259"/>
          <p:cNvPicPr>
            <a:picLocks noChangeAspect="1" noChangeArrowheads="1"/>
          </p:cNvPicPr>
          <p:nvPr/>
        </p:nvPicPr>
        <p:blipFill>
          <a:blip r:embed="rId3" cstate="print">
            <a:extLst>
              <a:ext uri="{28A0092B-C50C-407E-A947-70E740481C1C}">
                <a14:useLocalDpi xmlns:a14="http://schemas.microsoft.com/office/drawing/2010/main" val="0"/>
              </a:ext>
            </a:extLst>
          </a:blip>
          <a:srcRect l="33073" t="1164" r="24892" b="2466"/>
          <a:stretch>
            <a:fillRect/>
          </a:stretch>
        </p:blipFill>
        <p:spPr bwMode="auto">
          <a:xfrm>
            <a:off x="1000125" y="5557838"/>
            <a:ext cx="1036638" cy="3168650"/>
          </a:xfrm>
          <a:prstGeom prst="rect">
            <a:avLst/>
          </a:prstGeom>
          <a:noFill/>
          <a:extLst>
            <a:ext uri="{909E8E84-426E-40DD-AFC4-6F175D3DCCD1}">
              <a14:hiddenFill xmlns:a14="http://schemas.microsoft.com/office/drawing/2010/main">
                <a:solidFill>
                  <a:srgbClr val="FFFFFF"/>
                </a:solidFill>
              </a14:hiddenFill>
            </a:ext>
          </a:extLst>
        </p:spPr>
      </p:pic>
      <p:sp>
        <p:nvSpPr>
          <p:cNvPr id="89095" name="Line 7"/>
          <p:cNvSpPr>
            <a:spLocks noChangeShapeType="1"/>
          </p:cNvSpPr>
          <p:nvPr/>
        </p:nvSpPr>
        <p:spPr bwMode="auto">
          <a:xfrm>
            <a:off x="1531938" y="5027613"/>
            <a:ext cx="758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096" name="Line 8"/>
          <p:cNvSpPr>
            <a:spLocks noChangeShapeType="1"/>
          </p:cNvSpPr>
          <p:nvPr/>
        </p:nvSpPr>
        <p:spPr bwMode="auto">
          <a:xfrm>
            <a:off x="1531938" y="4875213"/>
            <a:ext cx="758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097" name="Line 9"/>
          <p:cNvSpPr>
            <a:spLocks noChangeShapeType="1"/>
          </p:cNvSpPr>
          <p:nvPr/>
        </p:nvSpPr>
        <p:spPr bwMode="auto">
          <a:xfrm flipH="1">
            <a:off x="620713" y="4724400"/>
            <a:ext cx="758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098" name="Line 10"/>
          <p:cNvSpPr>
            <a:spLocks noChangeShapeType="1"/>
          </p:cNvSpPr>
          <p:nvPr/>
        </p:nvSpPr>
        <p:spPr bwMode="auto">
          <a:xfrm>
            <a:off x="1531938" y="4724400"/>
            <a:ext cx="758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099" name="Line 11"/>
          <p:cNvSpPr>
            <a:spLocks noChangeShapeType="1"/>
          </p:cNvSpPr>
          <p:nvPr/>
        </p:nvSpPr>
        <p:spPr bwMode="auto">
          <a:xfrm>
            <a:off x="1531938" y="4495800"/>
            <a:ext cx="758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00" name="Line 12"/>
          <p:cNvSpPr>
            <a:spLocks noChangeShapeType="1"/>
          </p:cNvSpPr>
          <p:nvPr/>
        </p:nvSpPr>
        <p:spPr bwMode="auto">
          <a:xfrm>
            <a:off x="620713" y="4572000"/>
            <a:ext cx="758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01" name="Line 13"/>
          <p:cNvSpPr>
            <a:spLocks noChangeShapeType="1"/>
          </p:cNvSpPr>
          <p:nvPr/>
        </p:nvSpPr>
        <p:spPr bwMode="auto">
          <a:xfrm flipH="1">
            <a:off x="620713" y="4040188"/>
            <a:ext cx="6080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02" name="Line 14"/>
          <p:cNvSpPr>
            <a:spLocks noChangeShapeType="1"/>
          </p:cNvSpPr>
          <p:nvPr/>
        </p:nvSpPr>
        <p:spPr bwMode="auto">
          <a:xfrm>
            <a:off x="1758950" y="4344988"/>
            <a:ext cx="5318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03" name="Line 15"/>
          <p:cNvSpPr>
            <a:spLocks noChangeShapeType="1"/>
          </p:cNvSpPr>
          <p:nvPr/>
        </p:nvSpPr>
        <p:spPr bwMode="auto">
          <a:xfrm>
            <a:off x="1758950" y="4192588"/>
            <a:ext cx="5318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04" name="Line 16"/>
          <p:cNvSpPr>
            <a:spLocks noChangeShapeType="1"/>
          </p:cNvSpPr>
          <p:nvPr/>
        </p:nvSpPr>
        <p:spPr bwMode="auto">
          <a:xfrm>
            <a:off x="1835150" y="4040188"/>
            <a:ext cx="4556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05" name="Line 17"/>
          <p:cNvSpPr>
            <a:spLocks noChangeShapeType="1"/>
          </p:cNvSpPr>
          <p:nvPr/>
        </p:nvSpPr>
        <p:spPr bwMode="auto">
          <a:xfrm>
            <a:off x="1987550" y="3889375"/>
            <a:ext cx="3032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06" name="Line 18"/>
          <p:cNvSpPr>
            <a:spLocks noChangeShapeType="1"/>
          </p:cNvSpPr>
          <p:nvPr/>
        </p:nvSpPr>
        <p:spPr bwMode="auto">
          <a:xfrm flipH="1">
            <a:off x="620713" y="3205163"/>
            <a:ext cx="4556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07" name="Line 19"/>
          <p:cNvSpPr>
            <a:spLocks noChangeShapeType="1"/>
          </p:cNvSpPr>
          <p:nvPr/>
        </p:nvSpPr>
        <p:spPr bwMode="auto">
          <a:xfrm>
            <a:off x="1758950" y="3357563"/>
            <a:ext cx="5318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08" name="Line 20"/>
          <p:cNvSpPr>
            <a:spLocks noChangeShapeType="1"/>
          </p:cNvSpPr>
          <p:nvPr/>
        </p:nvSpPr>
        <p:spPr bwMode="auto">
          <a:xfrm>
            <a:off x="1758950" y="2978150"/>
            <a:ext cx="5318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09" name="Line 21"/>
          <p:cNvSpPr>
            <a:spLocks noChangeShapeType="1"/>
          </p:cNvSpPr>
          <p:nvPr/>
        </p:nvSpPr>
        <p:spPr bwMode="auto">
          <a:xfrm>
            <a:off x="1455738" y="2751138"/>
            <a:ext cx="8350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10" name="Line 22"/>
          <p:cNvSpPr>
            <a:spLocks noChangeShapeType="1"/>
          </p:cNvSpPr>
          <p:nvPr/>
        </p:nvSpPr>
        <p:spPr bwMode="auto">
          <a:xfrm flipH="1">
            <a:off x="620713" y="2751138"/>
            <a:ext cx="6080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11" name="Line 23"/>
          <p:cNvSpPr>
            <a:spLocks noChangeShapeType="1"/>
          </p:cNvSpPr>
          <p:nvPr/>
        </p:nvSpPr>
        <p:spPr bwMode="auto">
          <a:xfrm>
            <a:off x="1455738" y="2219325"/>
            <a:ext cx="8350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12" name="Line 24"/>
          <p:cNvSpPr>
            <a:spLocks noChangeShapeType="1"/>
          </p:cNvSpPr>
          <p:nvPr/>
        </p:nvSpPr>
        <p:spPr bwMode="auto">
          <a:xfrm>
            <a:off x="1758950" y="2371725"/>
            <a:ext cx="5318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13" name="Line 25"/>
          <p:cNvSpPr>
            <a:spLocks noChangeShapeType="1"/>
          </p:cNvSpPr>
          <p:nvPr/>
        </p:nvSpPr>
        <p:spPr bwMode="auto">
          <a:xfrm flipH="1">
            <a:off x="620713" y="2295525"/>
            <a:ext cx="6080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14" name="Line 26"/>
          <p:cNvSpPr>
            <a:spLocks noChangeShapeType="1"/>
          </p:cNvSpPr>
          <p:nvPr/>
        </p:nvSpPr>
        <p:spPr bwMode="auto">
          <a:xfrm>
            <a:off x="1531938" y="3205163"/>
            <a:ext cx="758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15" name="Line 27"/>
          <p:cNvSpPr>
            <a:spLocks noChangeShapeType="1"/>
          </p:cNvSpPr>
          <p:nvPr/>
        </p:nvSpPr>
        <p:spPr bwMode="auto">
          <a:xfrm flipH="1">
            <a:off x="620713" y="3054350"/>
            <a:ext cx="8350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16" name="Line 28"/>
          <p:cNvSpPr>
            <a:spLocks noChangeShapeType="1"/>
          </p:cNvSpPr>
          <p:nvPr/>
        </p:nvSpPr>
        <p:spPr bwMode="auto">
          <a:xfrm flipH="1">
            <a:off x="696913" y="8594725"/>
            <a:ext cx="758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17" name="Line 29"/>
          <p:cNvSpPr>
            <a:spLocks noChangeShapeType="1"/>
          </p:cNvSpPr>
          <p:nvPr/>
        </p:nvSpPr>
        <p:spPr bwMode="auto">
          <a:xfrm flipH="1">
            <a:off x="696913" y="8442325"/>
            <a:ext cx="758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18" name="Line 30"/>
          <p:cNvSpPr>
            <a:spLocks noChangeShapeType="1"/>
          </p:cNvSpPr>
          <p:nvPr/>
        </p:nvSpPr>
        <p:spPr bwMode="auto">
          <a:xfrm>
            <a:off x="1608138" y="8215313"/>
            <a:ext cx="758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19" name="Line 31"/>
          <p:cNvSpPr>
            <a:spLocks noChangeShapeType="1"/>
          </p:cNvSpPr>
          <p:nvPr/>
        </p:nvSpPr>
        <p:spPr bwMode="auto">
          <a:xfrm flipH="1">
            <a:off x="696913" y="8291513"/>
            <a:ext cx="758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20" name="Line 32"/>
          <p:cNvSpPr>
            <a:spLocks noChangeShapeType="1"/>
          </p:cNvSpPr>
          <p:nvPr/>
        </p:nvSpPr>
        <p:spPr bwMode="auto">
          <a:xfrm flipH="1">
            <a:off x="696913" y="7986713"/>
            <a:ext cx="758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21" name="Line 33"/>
          <p:cNvSpPr>
            <a:spLocks noChangeShapeType="1"/>
          </p:cNvSpPr>
          <p:nvPr/>
        </p:nvSpPr>
        <p:spPr bwMode="auto">
          <a:xfrm flipH="1">
            <a:off x="1682750" y="8062913"/>
            <a:ext cx="6842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22" name="Line 34"/>
          <p:cNvSpPr>
            <a:spLocks noChangeShapeType="1"/>
          </p:cNvSpPr>
          <p:nvPr/>
        </p:nvSpPr>
        <p:spPr bwMode="auto">
          <a:xfrm>
            <a:off x="1758950" y="7531100"/>
            <a:ext cx="6080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23" name="Line 35"/>
          <p:cNvSpPr>
            <a:spLocks noChangeShapeType="1"/>
          </p:cNvSpPr>
          <p:nvPr/>
        </p:nvSpPr>
        <p:spPr bwMode="auto">
          <a:xfrm flipH="1">
            <a:off x="696913" y="7835900"/>
            <a:ext cx="5318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24" name="Line 36"/>
          <p:cNvSpPr>
            <a:spLocks noChangeShapeType="1"/>
          </p:cNvSpPr>
          <p:nvPr/>
        </p:nvSpPr>
        <p:spPr bwMode="auto">
          <a:xfrm flipH="1">
            <a:off x="696913" y="7683500"/>
            <a:ext cx="5603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25" name="Line 37"/>
          <p:cNvSpPr>
            <a:spLocks noChangeShapeType="1"/>
          </p:cNvSpPr>
          <p:nvPr/>
        </p:nvSpPr>
        <p:spPr bwMode="auto">
          <a:xfrm flipH="1">
            <a:off x="696913" y="7531100"/>
            <a:ext cx="5318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26" name="Line 38"/>
          <p:cNvSpPr>
            <a:spLocks noChangeShapeType="1"/>
          </p:cNvSpPr>
          <p:nvPr/>
        </p:nvSpPr>
        <p:spPr bwMode="auto">
          <a:xfrm flipH="1">
            <a:off x="696913" y="7380288"/>
            <a:ext cx="3794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27" name="Line 39"/>
          <p:cNvSpPr>
            <a:spLocks noChangeShapeType="1"/>
          </p:cNvSpPr>
          <p:nvPr/>
        </p:nvSpPr>
        <p:spPr bwMode="auto">
          <a:xfrm>
            <a:off x="1911350" y="6696075"/>
            <a:ext cx="4556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28" name="Line 40"/>
          <p:cNvSpPr>
            <a:spLocks noChangeShapeType="1"/>
          </p:cNvSpPr>
          <p:nvPr/>
        </p:nvSpPr>
        <p:spPr bwMode="auto">
          <a:xfrm flipH="1">
            <a:off x="696913" y="6848475"/>
            <a:ext cx="6064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29" name="Line 41"/>
          <p:cNvSpPr>
            <a:spLocks noChangeShapeType="1"/>
          </p:cNvSpPr>
          <p:nvPr/>
        </p:nvSpPr>
        <p:spPr bwMode="auto">
          <a:xfrm flipH="1">
            <a:off x="696913" y="6469063"/>
            <a:ext cx="6064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30" name="Line 42"/>
          <p:cNvSpPr>
            <a:spLocks noChangeShapeType="1"/>
          </p:cNvSpPr>
          <p:nvPr/>
        </p:nvSpPr>
        <p:spPr bwMode="auto">
          <a:xfrm flipH="1">
            <a:off x="696913" y="6242050"/>
            <a:ext cx="8350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31" name="Line 43"/>
          <p:cNvSpPr>
            <a:spLocks noChangeShapeType="1"/>
          </p:cNvSpPr>
          <p:nvPr/>
        </p:nvSpPr>
        <p:spPr bwMode="auto">
          <a:xfrm>
            <a:off x="1758950" y="6242050"/>
            <a:ext cx="6080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32" name="Line 44"/>
          <p:cNvSpPr>
            <a:spLocks noChangeShapeType="1"/>
          </p:cNvSpPr>
          <p:nvPr/>
        </p:nvSpPr>
        <p:spPr bwMode="auto">
          <a:xfrm flipH="1">
            <a:off x="696913" y="5710238"/>
            <a:ext cx="8350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33" name="Line 45"/>
          <p:cNvSpPr>
            <a:spLocks noChangeShapeType="1"/>
          </p:cNvSpPr>
          <p:nvPr/>
        </p:nvSpPr>
        <p:spPr bwMode="auto">
          <a:xfrm flipH="1">
            <a:off x="696913" y="5862638"/>
            <a:ext cx="6064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34" name="Line 46"/>
          <p:cNvSpPr>
            <a:spLocks noChangeShapeType="1"/>
          </p:cNvSpPr>
          <p:nvPr/>
        </p:nvSpPr>
        <p:spPr bwMode="auto">
          <a:xfrm>
            <a:off x="1758950" y="5786438"/>
            <a:ext cx="6080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36" name="Line 48"/>
          <p:cNvSpPr>
            <a:spLocks noChangeShapeType="1"/>
          </p:cNvSpPr>
          <p:nvPr/>
        </p:nvSpPr>
        <p:spPr bwMode="auto">
          <a:xfrm>
            <a:off x="1531938" y="6545263"/>
            <a:ext cx="8350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39" name="Line 51"/>
          <p:cNvSpPr>
            <a:spLocks noChangeShapeType="1"/>
          </p:cNvSpPr>
          <p:nvPr/>
        </p:nvSpPr>
        <p:spPr bwMode="auto">
          <a:xfrm>
            <a:off x="1758950" y="7077075"/>
            <a:ext cx="6080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40" name="Line 52"/>
          <p:cNvSpPr>
            <a:spLocks noChangeShapeType="1"/>
          </p:cNvSpPr>
          <p:nvPr/>
        </p:nvSpPr>
        <p:spPr bwMode="auto">
          <a:xfrm flipH="1">
            <a:off x="620713" y="3509963"/>
            <a:ext cx="6826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41" name="Line 53"/>
          <p:cNvSpPr>
            <a:spLocks noChangeShapeType="1"/>
          </p:cNvSpPr>
          <p:nvPr/>
        </p:nvSpPr>
        <p:spPr bwMode="auto">
          <a:xfrm flipH="1">
            <a:off x="696913" y="6013450"/>
            <a:ext cx="835025" cy="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42" name="Text Box 54"/>
          <p:cNvSpPr txBox="1">
            <a:spLocks noChangeArrowheads="1"/>
          </p:cNvSpPr>
          <p:nvPr/>
        </p:nvSpPr>
        <p:spPr bwMode="auto">
          <a:xfrm>
            <a:off x="393700" y="2143125"/>
            <a:ext cx="303213"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0.</a:t>
            </a:r>
            <a:endParaRPr lang="en-US" sz="800"/>
          </a:p>
        </p:txBody>
      </p:sp>
      <p:sp>
        <p:nvSpPr>
          <p:cNvPr id="89143" name="Text Box 55"/>
          <p:cNvSpPr txBox="1">
            <a:spLocks noChangeArrowheads="1"/>
          </p:cNvSpPr>
          <p:nvPr/>
        </p:nvSpPr>
        <p:spPr bwMode="auto">
          <a:xfrm>
            <a:off x="2214563" y="2066925"/>
            <a:ext cx="3032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23.</a:t>
            </a:r>
            <a:endParaRPr lang="en-US" sz="800"/>
          </a:p>
        </p:txBody>
      </p:sp>
      <p:sp>
        <p:nvSpPr>
          <p:cNvPr id="89144" name="Text Box 56"/>
          <p:cNvSpPr txBox="1">
            <a:spLocks noChangeArrowheads="1"/>
          </p:cNvSpPr>
          <p:nvPr/>
        </p:nvSpPr>
        <p:spPr bwMode="auto">
          <a:xfrm>
            <a:off x="393700" y="2611438"/>
            <a:ext cx="3032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a:t>
            </a:r>
            <a:endParaRPr lang="en-US" sz="800"/>
          </a:p>
        </p:txBody>
      </p:sp>
      <p:sp>
        <p:nvSpPr>
          <p:cNvPr id="89145" name="Text Box 57"/>
          <p:cNvSpPr txBox="1">
            <a:spLocks noChangeArrowheads="1"/>
          </p:cNvSpPr>
          <p:nvPr/>
        </p:nvSpPr>
        <p:spPr bwMode="auto">
          <a:xfrm>
            <a:off x="393700" y="2916238"/>
            <a:ext cx="3032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3.</a:t>
            </a:r>
            <a:endParaRPr lang="en-US" sz="800"/>
          </a:p>
        </p:txBody>
      </p:sp>
      <p:sp>
        <p:nvSpPr>
          <p:cNvPr id="89146" name="Text Box 58"/>
          <p:cNvSpPr txBox="1">
            <a:spLocks noChangeArrowheads="1"/>
          </p:cNvSpPr>
          <p:nvPr/>
        </p:nvSpPr>
        <p:spPr bwMode="auto">
          <a:xfrm>
            <a:off x="393700" y="3068638"/>
            <a:ext cx="3032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4.</a:t>
            </a:r>
            <a:endParaRPr lang="en-US" sz="800"/>
          </a:p>
        </p:txBody>
      </p:sp>
      <p:sp>
        <p:nvSpPr>
          <p:cNvPr id="89147" name="Text Box 59"/>
          <p:cNvSpPr txBox="1">
            <a:spLocks noChangeArrowheads="1"/>
          </p:cNvSpPr>
          <p:nvPr/>
        </p:nvSpPr>
        <p:spPr bwMode="auto">
          <a:xfrm>
            <a:off x="393700" y="3371850"/>
            <a:ext cx="303213"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5.</a:t>
            </a:r>
            <a:endParaRPr lang="en-US" sz="800"/>
          </a:p>
        </p:txBody>
      </p:sp>
      <p:sp>
        <p:nvSpPr>
          <p:cNvPr id="89148" name="Text Box 60"/>
          <p:cNvSpPr txBox="1">
            <a:spLocks noChangeArrowheads="1"/>
          </p:cNvSpPr>
          <p:nvPr/>
        </p:nvSpPr>
        <p:spPr bwMode="auto">
          <a:xfrm>
            <a:off x="393700" y="3902075"/>
            <a:ext cx="303213"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6.</a:t>
            </a:r>
            <a:endParaRPr lang="en-US" sz="800"/>
          </a:p>
        </p:txBody>
      </p:sp>
      <p:sp>
        <p:nvSpPr>
          <p:cNvPr id="89149" name="Text Box 61"/>
          <p:cNvSpPr txBox="1">
            <a:spLocks noChangeArrowheads="1"/>
          </p:cNvSpPr>
          <p:nvPr/>
        </p:nvSpPr>
        <p:spPr bwMode="auto">
          <a:xfrm>
            <a:off x="393700" y="4433888"/>
            <a:ext cx="3032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7.</a:t>
            </a:r>
            <a:endParaRPr lang="en-US" sz="800"/>
          </a:p>
        </p:txBody>
      </p:sp>
      <p:sp>
        <p:nvSpPr>
          <p:cNvPr id="89150" name="Text Box 62"/>
          <p:cNvSpPr txBox="1">
            <a:spLocks noChangeArrowheads="1"/>
          </p:cNvSpPr>
          <p:nvPr/>
        </p:nvSpPr>
        <p:spPr bwMode="auto">
          <a:xfrm>
            <a:off x="393700" y="4584700"/>
            <a:ext cx="303213"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8.</a:t>
            </a:r>
            <a:endParaRPr lang="en-US" sz="800"/>
          </a:p>
        </p:txBody>
      </p:sp>
      <p:sp>
        <p:nvSpPr>
          <p:cNvPr id="89151" name="Text Box 63"/>
          <p:cNvSpPr txBox="1">
            <a:spLocks noChangeArrowheads="1"/>
          </p:cNvSpPr>
          <p:nvPr/>
        </p:nvSpPr>
        <p:spPr bwMode="auto">
          <a:xfrm>
            <a:off x="2214563" y="4889500"/>
            <a:ext cx="3032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9.</a:t>
            </a:r>
            <a:endParaRPr lang="en-US" sz="800"/>
          </a:p>
        </p:txBody>
      </p:sp>
      <p:sp>
        <p:nvSpPr>
          <p:cNvPr id="89152" name="Text Box 64"/>
          <p:cNvSpPr txBox="1">
            <a:spLocks noChangeArrowheads="1"/>
          </p:cNvSpPr>
          <p:nvPr/>
        </p:nvSpPr>
        <p:spPr bwMode="auto">
          <a:xfrm>
            <a:off x="2214563" y="4724400"/>
            <a:ext cx="3032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10.</a:t>
            </a:r>
            <a:endParaRPr lang="en-US" sz="800"/>
          </a:p>
        </p:txBody>
      </p:sp>
      <p:sp>
        <p:nvSpPr>
          <p:cNvPr id="89153" name="Text Box 65"/>
          <p:cNvSpPr txBox="1">
            <a:spLocks noChangeArrowheads="1"/>
          </p:cNvSpPr>
          <p:nvPr/>
        </p:nvSpPr>
        <p:spPr bwMode="auto">
          <a:xfrm>
            <a:off x="2214563" y="4572000"/>
            <a:ext cx="4556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11.</a:t>
            </a:r>
            <a:endParaRPr lang="en-US" sz="800"/>
          </a:p>
        </p:txBody>
      </p:sp>
      <p:sp>
        <p:nvSpPr>
          <p:cNvPr id="89154" name="Text Box 66"/>
          <p:cNvSpPr txBox="1">
            <a:spLocks noChangeArrowheads="1"/>
          </p:cNvSpPr>
          <p:nvPr/>
        </p:nvSpPr>
        <p:spPr bwMode="auto">
          <a:xfrm>
            <a:off x="2214563" y="4357688"/>
            <a:ext cx="455612"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12.</a:t>
            </a:r>
            <a:endParaRPr lang="en-US" sz="800"/>
          </a:p>
        </p:txBody>
      </p:sp>
      <p:sp>
        <p:nvSpPr>
          <p:cNvPr id="89155" name="Text Box 67"/>
          <p:cNvSpPr txBox="1">
            <a:spLocks noChangeArrowheads="1"/>
          </p:cNvSpPr>
          <p:nvPr/>
        </p:nvSpPr>
        <p:spPr bwMode="auto">
          <a:xfrm>
            <a:off x="2214563" y="4205288"/>
            <a:ext cx="455612"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13.</a:t>
            </a:r>
            <a:endParaRPr lang="en-US" sz="800"/>
          </a:p>
        </p:txBody>
      </p:sp>
      <p:sp>
        <p:nvSpPr>
          <p:cNvPr id="89156" name="Text Box 68"/>
          <p:cNvSpPr txBox="1">
            <a:spLocks noChangeArrowheads="1"/>
          </p:cNvSpPr>
          <p:nvPr/>
        </p:nvSpPr>
        <p:spPr bwMode="auto">
          <a:xfrm>
            <a:off x="2214563" y="4054475"/>
            <a:ext cx="4556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14.</a:t>
            </a:r>
            <a:endParaRPr lang="en-US" sz="800"/>
          </a:p>
        </p:txBody>
      </p:sp>
      <p:sp>
        <p:nvSpPr>
          <p:cNvPr id="89157" name="Text Box 69"/>
          <p:cNvSpPr txBox="1">
            <a:spLocks noChangeArrowheads="1"/>
          </p:cNvSpPr>
          <p:nvPr/>
        </p:nvSpPr>
        <p:spPr bwMode="auto">
          <a:xfrm>
            <a:off x="2214563" y="3902075"/>
            <a:ext cx="4556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15.</a:t>
            </a:r>
            <a:endParaRPr lang="en-US" sz="800"/>
          </a:p>
        </p:txBody>
      </p:sp>
      <p:sp>
        <p:nvSpPr>
          <p:cNvPr id="89158" name="Text Box 70"/>
          <p:cNvSpPr txBox="1">
            <a:spLocks noChangeArrowheads="1"/>
          </p:cNvSpPr>
          <p:nvPr/>
        </p:nvSpPr>
        <p:spPr bwMode="auto">
          <a:xfrm>
            <a:off x="2214563" y="3751263"/>
            <a:ext cx="455612"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16.</a:t>
            </a:r>
            <a:endParaRPr lang="en-US" sz="800"/>
          </a:p>
        </p:txBody>
      </p:sp>
      <p:sp>
        <p:nvSpPr>
          <p:cNvPr id="89159" name="Text Box 71"/>
          <p:cNvSpPr txBox="1">
            <a:spLocks noChangeArrowheads="1"/>
          </p:cNvSpPr>
          <p:nvPr/>
        </p:nvSpPr>
        <p:spPr bwMode="auto">
          <a:xfrm>
            <a:off x="2214563" y="3219450"/>
            <a:ext cx="4556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18.</a:t>
            </a:r>
            <a:endParaRPr lang="en-US" sz="800"/>
          </a:p>
        </p:txBody>
      </p:sp>
      <p:sp>
        <p:nvSpPr>
          <p:cNvPr id="89160" name="Text Box 72"/>
          <p:cNvSpPr txBox="1">
            <a:spLocks noChangeArrowheads="1"/>
          </p:cNvSpPr>
          <p:nvPr/>
        </p:nvSpPr>
        <p:spPr bwMode="auto">
          <a:xfrm>
            <a:off x="2214563" y="3067050"/>
            <a:ext cx="4556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19.</a:t>
            </a:r>
            <a:endParaRPr lang="en-US" sz="800"/>
          </a:p>
        </p:txBody>
      </p:sp>
      <p:sp>
        <p:nvSpPr>
          <p:cNvPr id="89161" name="Text Box 73"/>
          <p:cNvSpPr txBox="1">
            <a:spLocks noChangeArrowheads="1"/>
          </p:cNvSpPr>
          <p:nvPr/>
        </p:nvSpPr>
        <p:spPr bwMode="auto">
          <a:xfrm>
            <a:off x="2214563" y="2840038"/>
            <a:ext cx="455612"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20.</a:t>
            </a:r>
            <a:endParaRPr lang="en-US" sz="800"/>
          </a:p>
        </p:txBody>
      </p:sp>
      <p:sp>
        <p:nvSpPr>
          <p:cNvPr id="89162" name="Text Box 74"/>
          <p:cNvSpPr txBox="1">
            <a:spLocks noChangeArrowheads="1"/>
          </p:cNvSpPr>
          <p:nvPr/>
        </p:nvSpPr>
        <p:spPr bwMode="auto">
          <a:xfrm>
            <a:off x="2214563" y="2611438"/>
            <a:ext cx="455612"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21.</a:t>
            </a:r>
            <a:endParaRPr lang="en-US" sz="800"/>
          </a:p>
        </p:txBody>
      </p:sp>
      <p:sp>
        <p:nvSpPr>
          <p:cNvPr id="89163" name="Text Box 75"/>
          <p:cNvSpPr txBox="1">
            <a:spLocks noChangeArrowheads="1"/>
          </p:cNvSpPr>
          <p:nvPr/>
        </p:nvSpPr>
        <p:spPr bwMode="auto">
          <a:xfrm>
            <a:off x="2214563" y="2232025"/>
            <a:ext cx="4556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22.</a:t>
            </a:r>
            <a:endParaRPr lang="en-US" sz="800"/>
          </a:p>
        </p:txBody>
      </p:sp>
      <p:sp>
        <p:nvSpPr>
          <p:cNvPr id="89164" name="Line 76"/>
          <p:cNvSpPr>
            <a:spLocks noChangeShapeType="1"/>
          </p:cNvSpPr>
          <p:nvPr/>
        </p:nvSpPr>
        <p:spPr bwMode="auto">
          <a:xfrm>
            <a:off x="1758950" y="3648075"/>
            <a:ext cx="5318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65" name="Text Box 77"/>
          <p:cNvSpPr txBox="1">
            <a:spLocks noChangeArrowheads="1"/>
          </p:cNvSpPr>
          <p:nvPr/>
        </p:nvSpPr>
        <p:spPr bwMode="auto">
          <a:xfrm>
            <a:off x="2214563" y="3509963"/>
            <a:ext cx="455612"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17.</a:t>
            </a:r>
            <a:endParaRPr lang="en-US" sz="800"/>
          </a:p>
        </p:txBody>
      </p:sp>
      <p:sp>
        <p:nvSpPr>
          <p:cNvPr id="89166" name="Text Box 78"/>
          <p:cNvSpPr txBox="1">
            <a:spLocks noChangeArrowheads="1"/>
          </p:cNvSpPr>
          <p:nvPr/>
        </p:nvSpPr>
        <p:spPr bwMode="auto">
          <a:xfrm>
            <a:off x="2290763" y="5634038"/>
            <a:ext cx="303212"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0.</a:t>
            </a:r>
            <a:endParaRPr lang="en-US" sz="800"/>
          </a:p>
        </p:txBody>
      </p:sp>
      <p:sp>
        <p:nvSpPr>
          <p:cNvPr id="89167" name="Text Box 79"/>
          <p:cNvSpPr txBox="1">
            <a:spLocks noChangeArrowheads="1"/>
          </p:cNvSpPr>
          <p:nvPr/>
        </p:nvSpPr>
        <p:spPr bwMode="auto">
          <a:xfrm>
            <a:off x="2290763" y="6102350"/>
            <a:ext cx="3032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a:t>
            </a:r>
            <a:endParaRPr lang="en-US" sz="800"/>
          </a:p>
        </p:txBody>
      </p:sp>
      <p:sp>
        <p:nvSpPr>
          <p:cNvPr id="89168" name="Text Box 80"/>
          <p:cNvSpPr txBox="1">
            <a:spLocks noChangeArrowheads="1"/>
          </p:cNvSpPr>
          <p:nvPr/>
        </p:nvSpPr>
        <p:spPr bwMode="auto">
          <a:xfrm>
            <a:off x="2290763" y="6407150"/>
            <a:ext cx="3032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23.</a:t>
            </a:r>
            <a:endParaRPr lang="en-US" sz="800"/>
          </a:p>
        </p:txBody>
      </p:sp>
      <p:sp>
        <p:nvSpPr>
          <p:cNvPr id="89169" name="Text Box 81"/>
          <p:cNvSpPr txBox="1">
            <a:spLocks noChangeArrowheads="1"/>
          </p:cNvSpPr>
          <p:nvPr/>
        </p:nvSpPr>
        <p:spPr bwMode="auto">
          <a:xfrm>
            <a:off x="2290763" y="6559550"/>
            <a:ext cx="3032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4.</a:t>
            </a:r>
            <a:endParaRPr lang="en-US" sz="800"/>
          </a:p>
        </p:txBody>
      </p:sp>
      <p:sp>
        <p:nvSpPr>
          <p:cNvPr id="89170" name="Text Box 82"/>
          <p:cNvSpPr txBox="1">
            <a:spLocks noChangeArrowheads="1"/>
          </p:cNvSpPr>
          <p:nvPr/>
        </p:nvSpPr>
        <p:spPr bwMode="auto">
          <a:xfrm>
            <a:off x="2290763" y="6862763"/>
            <a:ext cx="303212"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5.</a:t>
            </a:r>
            <a:endParaRPr lang="en-US" sz="800"/>
          </a:p>
        </p:txBody>
      </p:sp>
      <p:sp>
        <p:nvSpPr>
          <p:cNvPr id="89171" name="Text Box 83"/>
          <p:cNvSpPr txBox="1">
            <a:spLocks noChangeArrowheads="1"/>
          </p:cNvSpPr>
          <p:nvPr/>
        </p:nvSpPr>
        <p:spPr bwMode="auto">
          <a:xfrm>
            <a:off x="2290763" y="7392988"/>
            <a:ext cx="303212"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6.</a:t>
            </a:r>
            <a:endParaRPr lang="en-US" sz="800"/>
          </a:p>
        </p:txBody>
      </p:sp>
      <p:sp>
        <p:nvSpPr>
          <p:cNvPr id="89172" name="Text Box 84"/>
          <p:cNvSpPr txBox="1">
            <a:spLocks noChangeArrowheads="1"/>
          </p:cNvSpPr>
          <p:nvPr/>
        </p:nvSpPr>
        <p:spPr bwMode="auto">
          <a:xfrm>
            <a:off x="2290763" y="7924800"/>
            <a:ext cx="3032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7.</a:t>
            </a:r>
            <a:endParaRPr lang="en-US" sz="800"/>
          </a:p>
        </p:txBody>
      </p:sp>
      <p:sp>
        <p:nvSpPr>
          <p:cNvPr id="89173" name="Text Box 85"/>
          <p:cNvSpPr txBox="1">
            <a:spLocks noChangeArrowheads="1"/>
          </p:cNvSpPr>
          <p:nvPr/>
        </p:nvSpPr>
        <p:spPr bwMode="auto">
          <a:xfrm>
            <a:off x="2290763" y="8075613"/>
            <a:ext cx="303212"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8.</a:t>
            </a:r>
            <a:endParaRPr lang="en-US" sz="800"/>
          </a:p>
        </p:txBody>
      </p:sp>
      <p:sp>
        <p:nvSpPr>
          <p:cNvPr id="89174" name="Text Box 86"/>
          <p:cNvSpPr txBox="1">
            <a:spLocks noChangeArrowheads="1"/>
          </p:cNvSpPr>
          <p:nvPr/>
        </p:nvSpPr>
        <p:spPr bwMode="auto">
          <a:xfrm>
            <a:off x="393700" y="5557838"/>
            <a:ext cx="3032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24.</a:t>
            </a:r>
            <a:endParaRPr lang="en-US" sz="800"/>
          </a:p>
        </p:txBody>
      </p:sp>
      <p:sp>
        <p:nvSpPr>
          <p:cNvPr id="89175" name="Text Box 87"/>
          <p:cNvSpPr txBox="1">
            <a:spLocks noChangeArrowheads="1"/>
          </p:cNvSpPr>
          <p:nvPr/>
        </p:nvSpPr>
        <p:spPr bwMode="auto">
          <a:xfrm>
            <a:off x="393700" y="8456613"/>
            <a:ext cx="3032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9.</a:t>
            </a:r>
            <a:endParaRPr lang="en-US" sz="800"/>
          </a:p>
        </p:txBody>
      </p:sp>
      <p:sp>
        <p:nvSpPr>
          <p:cNvPr id="89176" name="Text Box 88"/>
          <p:cNvSpPr txBox="1">
            <a:spLocks noChangeArrowheads="1"/>
          </p:cNvSpPr>
          <p:nvPr/>
        </p:nvSpPr>
        <p:spPr bwMode="auto">
          <a:xfrm>
            <a:off x="393700" y="8291513"/>
            <a:ext cx="3032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10.</a:t>
            </a:r>
            <a:endParaRPr lang="en-US" sz="800"/>
          </a:p>
        </p:txBody>
      </p:sp>
      <p:sp>
        <p:nvSpPr>
          <p:cNvPr id="89177" name="Text Box 89"/>
          <p:cNvSpPr txBox="1">
            <a:spLocks noChangeArrowheads="1"/>
          </p:cNvSpPr>
          <p:nvPr/>
        </p:nvSpPr>
        <p:spPr bwMode="auto">
          <a:xfrm>
            <a:off x="393700" y="8139113"/>
            <a:ext cx="4556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11.</a:t>
            </a:r>
            <a:endParaRPr lang="en-US" sz="800"/>
          </a:p>
        </p:txBody>
      </p:sp>
      <p:sp>
        <p:nvSpPr>
          <p:cNvPr id="89178" name="Text Box 90"/>
          <p:cNvSpPr txBox="1">
            <a:spLocks noChangeArrowheads="1"/>
          </p:cNvSpPr>
          <p:nvPr/>
        </p:nvSpPr>
        <p:spPr bwMode="auto">
          <a:xfrm>
            <a:off x="393700" y="7848600"/>
            <a:ext cx="455613"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27.</a:t>
            </a:r>
            <a:endParaRPr lang="en-US" sz="800"/>
          </a:p>
        </p:txBody>
      </p:sp>
      <p:sp>
        <p:nvSpPr>
          <p:cNvPr id="89179" name="Text Box 91"/>
          <p:cNvSpPr txBox="1">
            <a:spLocks noChangeArrowheads="1"/>
          </p:cNvSpPr>
          <p:nvPr/>
        </p:nvSpPr>
        <p:spPr bwMode="auto">
          <a:xfrm>
            <a:off x="393700" y="7696200"/>
            <a:ext cx="455613"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13.</a:t>
            </a:r>
            <a:endParaRPr lang="en-US" sz="800"/>
          </a:p>
        </p:txBody>
      </p:sp>
      <p:sp>
        <p:nvSpPr>
          <p:cNvPr id="89180" name="Text Box 92"/>
          <p:cNvSpPr txBox="1">
            <a:spLocks noChangeArrowheads="1"/>
          </p:cNvSpPr>
          <p:nvPr/>
        </p:nvSpPr>
        <p:spPr bwMode="auto">
          <a:xfrm>
            <a:off x="393700" y="7545388"/>
            <a:ext cx="4556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14.</a:t>
            </a:r>
            <a:endParaRPr lang="en-US" sz="800"/>
          </a:p>
        </p:txBody>
      </p:sp>
      <p:sp>
        <p:nvSpPr>
          <p:cNvPr id="89181" name="Text Box 93"/>
          <p:cNvSpPr txBox="1">
            <a:spLocks noChangeArrowheads="1"/>
          </p:cNvSpPr>
          <p:nvPr/>
        </p:nvSpPr>
        <p:spPr bwMode="auto">
          <a:xfrm>
            <a:off x="393700" y="7392988"/>
            <a:ext cx="4556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15.</a:t>
            </a:r>
            <a:endParaRPr lang="en-US" sz="800"/>
          </a:p>
        </p:txBody>
      </p:sp>
      <p:sp>
        <p:nvSpPr>
          <p:cNvPr id="89182" name="Text Box 94"/>
          <p:cNvSpPr txBox="1">
            <a:spLocks noChangeArrowheads="1"/>
          </p:cNvSpPr>
          <p:nvPr/>
        </p:nvSpPr>
        <p:spPr bwMode="auto">
          <a:xfrm>
            <a:off x="393700" y="7242175"/>
            <a:ext cx="455613"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16.</a:t>
            </a:r>
            <a:endParaRPr lang="en-US" sz="800"/>
          </a:p>
        </p:txBody>
      </p:sp>
      <p:sp>
        <p:nvSpPr>
          <p:cNvPr id="89183" name="Text Box 95"/>
          <p:cNvSpPr txBox="1">
            <a:spLocks noChangeArrowheads="1"/>
          </p:cNvSpPr>
          <p:nvPr/>
        </p:nvSpPr>
        <p:spPr bwMode="auto">
          <a:xfrm>
            <a:off x="393700" y="6710363"/>
            <a:ext cx="4556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18.</a:t>
            </a:r>
            <a:endParaRPr lang="en-US" sz="800"/>
          </a:p>
        </p:txBody>
      </p:sp>
      <p:sp>
        <p:nvSpPr>
          <p:cNvPr id="89185" name="Text Box 97"/>
          <p:cNvSpPr txBox="1">
            <a:spLocks noChangeArrowheads="1"/>
          </p:cNvSpPr>
          <p:nvPr/>
        </p:nvSpPr>
        <p:spPr bwMode="auto">
          <a:xfrm>
            <a:off x="393700" y="6330950"/>
            <a:ext cx="455613"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20.</a:t>
            </a:r>
            <a:endParaRPr lang="en-US" sz="800"/>
          </a:p>
        </p:txBody>
      </p:sp>
      <p:sp>
        <p:nvSpPr>
          <p:cNvPr id="89186" name="Text Box 98"/>
          <p:cNvSpPr txBox="1">
            <a:spLocks noChangeArrowheads="1"/>
          </p:cNvSpPr>
          <p:nvPr/>
        </p:nvSpPr>
        <p:spPr bwMode="auto">
          <a:xfrm>
            <a:off x="393700" y="6102350"/>
            <a:ext cx="455613"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26.</a:t>
            </a:r>
            <a:endParaRPr lang="en-US" sz="800"/>
          </a:p>
        </p:txBody>
      </p:sp>
      <p:sp>
        <p:nvSpPr>
          <p:cNvPr id="89187" name="Text Box 99"/>
          <p:cNvSpPr txBox="1">
            <a:spLocks noChangeArrowheads="1"/>
          </p:cNvSpPr>
          <p:nvPr/>
        </p:nvSpPr>
        <p:spPr bwMode="auto">
          <a:xfrm>
            <a:off x="393700" y="5722938"/>
            <a:ext cx="4556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22.</a:t>
            </a:r>
            <a:endParaRPr lang="en-US" sz="800"/>
          </a:p>
        </p:txBody>
      </p:sp>
      <p:sp>
        <p:nvSpPr>
          <p:cNvPr id="89188" name="Text Box 100"/>
          <p:cNvSpPr txBox="1">
            <a:spLocks noChangeArrowheads="1"/>
          </p:cNvSpPr>
          <p:nvPr/>
        </p:nvSpPr>
        <p:spPr bwMode="auto">
          <a:xfrm>
            <a:off x="393700" y="7000875"/>
            <a:ext cx="455613"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17.</a:t>
            </a:r>
            <a:endParaRPr lang="en-US" sz="800"/>
          </a:p>
        </p:txBody>
      </p:sp>
      <p:sp>
        <p:nvSpPr>
          <p:cNvPr id="89189" name="Line 101"/>
          <p:cNvSpPr>
            <a:spLocks noChangeShapeType="1"/>
          </p:cNvSpPr>
          <p:nvPr/>
        </p:nvSpPr>
        <p:spPr bwMode="auto">
          <a:xfrm>
            <a:off x="696913" y="7151688"/>
            <a:ext cx="588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90" name="Text Box 102"/>
          <p:cNvSpPr txBox="1">
            <a:spLocks noChangeArrowheads="1"/>
          </p:cNvSpPr>
          <p:nvPr/>
        </p:nvSpPr>
        <p:spPr bwMode="auto">
          <a:xfrm>
            <a:off x="393700" y="5862638"/>
            <a:ext cx="4556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25.</a:t>
            </a:r>
            <a:endParaRPr lang="en-US" sz="800"/>
          </a:p>
        </p:txBody>
      </p:sp>
      <p:sp>
        <p:nvSpPr>
          <p:cNvPr id="89191" name="Line 103"/>
          <p:cNvSpPr>
            <a:spLocks noChangeShapeType="1"/>
          </p:cNvSpPr>
          <p:nvPr/>
        </p:nvSpPr>
        <p:spPr bwMode="auto">
          <a:xfrm flipH="1">
            <a:off x="620713" y="2901950"/>
            <a:ext cx="6826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92" name="Text Box 104"/>
          <p:cNvSpPr txBox="1">
            <a:spLocks noChangeArrowheads="1"/>
          </p:cNvSpPr>
          <p:nvPr/>
        </p:nvSpPr>
        <p:spPr bwMode="auto">
          <a:xfrm>
            <a:off x="393700" y="2751138"/>
            <a:ext cx="303213" cy="2143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2.</a:t>
            </a:r>
            <a:endParaRPr lang="en-US" sz="800"/>
          </a:p>
        </p:txBody>
      </p:sp>
      <p:sp>
        <p:nvSpPr>
          <p:cNvPr id="89193" name="Text Box 105"/>
          <p:cNvSpPr txBox="1">
            <a:spLocks noChangeArrowheads="1"/>
          </p:cNvSpPr>
          <p:nvPr/>
        </p:nvSpPr>
        <p:spPr bwMode="auto">
          <a:xfrm>
            <a:off x="2290763" y="6242050"/>
            <a:ext cx="303212" cy="21431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800">
                <a:ea typeface="MS PGothic" pitchFamily="34" charset="-128"/>
              </a:rPr>
              <a:t>2.</a:t>
            </a:r>
            <a:endParaRPr lang="en-US" sz="800"/>
          </a:p>
        </p:txBody>
      </p:sp>
      <p:sp>
        <p:nvSpPr>
          <p:cNvPr id="89194" name="Line 106"/>
          <p:cNvSpPr>
            <a:spLocks noChangeShapeType="1"/>
          </p:cNvSpPr>
          <p:nvPr/>
        </p:nvSpPr>
        <p:spPr bwMode="auto">
          <a:xfrm>
            <a:off x="1758950" y="6392863"/>
            <a:ext cx="6080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Grp="1" noChangeArrowheads="1"/>
          </p:cNvSpPr>
          <p:nvPr>
            <p:ph type="title"/>
          </p:nvPr>
        </p:nvSpPr>
        <p:spPr/>
        <p:txBody>
          <a:bodyPr/>
          <a:lstStyle/>
          <a:p>
            <a:r>
              <a:rPr lang="en-US" altLang="ja-JP">
                <a:ea typeface="MS PGothic" pitchFamily="34" charset="-128"/>
              </a:rPr>
              <a:t>11.2 Explanation of Parts</a:t>
            </a:r>
            <a:endParaRPr lang="en-US"/>
          </a:p>
        </p:txBody>
      </p:sp>
      <p:sp>
        <p:nvSpPr>
          <p:cNvPr id="90117" name="Rectangle 5"/>
          <p:cNvSpPr>
            <a:spLocks noGrp="1" noChangeArrowheads="1"/>
          </p:cNvSpPr>
          <p:nvPr>
            <p:ph type="body" idx="1"/>
          </p:nvPr>
        </p:nvSpPr>
        <p:spPr>
          <a:xfrm>
            <a:off x="241300" y="1763713"/>
            <a:ext cx="6540500" cy="7380287"/>
          </a:xfrm>
          <a:noFill/>
          <a:ln/>
        </p:spPr>
        <p:txBody>
          <a:bodyPr/>
          <a:lstStyle/>
          <a:p>
            <a:pPr marL="609600" indent="-609600">
              <a:lnSpc>
                <a:spcPct val="90000"/>
              </a:lnSpc>
              <a:buFontTx/>
              <a:buNone/>
            </a:pPr>
            <a:r>
              <a:rPr lang="en-US" altLang="ja-JP" sz="1400">
                <a:ea typeface="MS PGothic" pitchFamily="34" charset="-128"/>
              </a:rPr>
              <a:t>0.	RGB LED:  Displays a flashing light pattern of different colors</a:t>
            </a:r>
          </a:p>
          <a:p>
            <a:pPr marL="609600" indent="-609600">
              <a:lnSpc>
                <a:spcPct val="90000"/>
              </a:lnSpc>
              <a:buFontTx/>
              <a:buAutoNum type="arabicPeriod"/>
            </a:pPr>
            <a:r>
              <a:rPr lang="en-US" altLang="ja-JP" sz="1400">
                <a:ea typeface="MS PGothic" pitchFamily="34" charset="-128"/>
              </a:rPr>
              <a:t>RGB Switch:  Turns on RGB LED and is used to change flashlight mode</a:t>
            </a:r>
          </a:p>
          <a:p>
            <a:pPr marL="609600" indent="-609600">
              <a:lnSpc>
                <a:spcPct val="90000"/>
              </a:lnSpc>
              <a:buFontTx/>
              <a:buAutoNum type="arabicPeriod"/>
            </a:pPr>
            <a:r>
              <a:rPr lang="en-US" altLang="ja-JP" sz="1400">
                <a:ea typeface="MS PGothic" pitchFamily="34" charset="-128"/>
              </a:rPr>
              <a:t>Mode Status Indicator:  Displays a 1-bit color based on flashlight mode</a:t>
            </a:r>
          </a:p>
          <a:p>
            <a:pPr marL="609600" indent="-609600">
              <a:lnSpc>
                <a:spcPct val="90000"/>
              </a:lnSpc>
              <a:buFontTx/>
              <a:buAutoNum type="arabicPeriod"/>
            </a:pPr>
            <a:r>
              <a:rPr lang="en-US" altLang="ja-JP" sz="1400">
                <a:ea typeface="MS PGothic" pitchFamily="34" charset="-128"/>
              </a:rPr>
              <a:t>PIC16F684 MCU:  “Computer”: Controls much of flashlight</a:t>
            </a:r>
          </a:p>
          <a:p>
            <a:pPr marL="609600" indent="-609600">
              <a:lnSpc>
                <a:spcPct val="90000"/>
              </a:lnSpc>
              <a:buFontTx/>
              <a:buAutoNum type="arabicPeriod"/>
            </a:pPr>
            <a:r>
              <a:rPr lang="en-US" altLang="ja-JP" sz="1400">
                <a:ea typeface="MS PGothic" pitchFamily="34" charset="-128"/>
              </a:rPr>
              <a:t>Main Switch (lighted):  Turns on pin RA4 to turn on Q5 LED and is used to change flashlight mode</a:t>
            </a:r>
          </a:p>
          <a:p>
            <a:pPr marL="609600" indent="-609600">
              <a:lnSpc>
                <a:spcPct val="90000"/>
              </a:lnSpc>
              <a:buFontTx/>
              <a:buAutoNum type="arabicPeriod"/>
            </a:pPr>
            <a:r>
              <a:rPr lang="en-US" altLang="ja-JP" sz="1400">
                <a:ea typeface="MS PGothic" pitchFamily="34" charset="-128"/>
              </a:rPr>
              <a:t>Acrylic Case:  Covers parts in tough, see-through plastic)</a:t>
            </a:r>
          </a:p>
          <a:p>
            <a:pPr marL="609600" indent="-609600">
              <a:lnSpc>
                <a:spcPct val="90000"/>
              </a:lnSpc>
              <a:buFontTx/>
              <a:buAutoNum type="arabicPeriod"/>
            </a:pPr>
            <a:r>
              <a:rPr lang="en-US" altLang="ja-JP" sz="1400">
                <a:ea typeface="MS PGothic" pitchFamily="34" charset="-128"/>
              </a:rPr>
              <a:t>AG LOGO (lighted): Shows  ID#01 </a:t>
            </a:r>
          </a:p>
          <a:p>
            <a:pPr marL="609600" indent="-609600">
              <a:lnSpc>
                <a:spcPct val="90000"/>
              </a:lnSpc>
              <a:buFontTx/>
              <a:buAutoNum type="arabicPeriod"/>
            </a:pPr>
            <a:r>
              <a:rPr lang="en-US" altLang="ja-JP" sz="1400">
                <a:ea typeface="MS PGothic" pitchFamily="34" charset="-128"/>
              </a:rPr>
              <a:t>Li-Ion Cell:  Provides flashlight power</a:t>
            </a:r>
          </a:p>
          <a:p>
            <a:pPr marL="609600" indent="-609600">
              <a:lnSpc>
                <a:spcPct val="90000"/>
              </a:lnSpc>
              <a:buFontTx/>
              <a:buAutoNum type="arabicPeriod"/>
            </a:pPr>
            <a:r>
              <a:rPr lang="en-US" altLang="ja-JP" sz="1400">
                <a:ea typeface="MS PGothic" pitchFamily="34" charset="-128"/>
              </a:rPr>
              <a:t>IR sensor:  Senses and sends IR signals to MCU to be processed</a:t>
            </a:r>
          </a:p>
          <a:p>
            <a:pPr marL="609600" indent="-609600">
              <a:lnSpc>
                <a:spcPct val="90000"/>
              </a:lnSpc>
              <a:buFontTx/>
              <a:buAutoNum type="arabicPeriod"/>
            </a:pPr>
            <a:r>
              <a:rPr lang="en-US" altLang="ja-JP" sz="1400">
                <a:ea typeface="MS PGothic" pitchFamily="34" charset="-128"/>
              </a:rPr>
              <a:t>Keychain Attachment:  Attaches to back magnet</a:t>
            </a:r>
          </a:p>
          <a:p>
            <a:pPr marL="609600" indent="-609600">
              <a:lnSpc>
                <a:spcPct val="90000"/>
              </a:lnSpc>
              <a:buFontTx/>
              <a:buAutoNum type="arabicPeriod"/>
            </a:pPr>
            <a:r>
              <a:rPr lang="en-US" altLang="ja-JP" sz="1400">
                <a:ea typeface="MS PGothic" pitchFamily="34" charset="-128"/>
              </a:rPr>
              <a:t>Back Magnet/ RA5 I/O:  Can hold different attachments and has connection to MCU ping RA5</a:t>
            </a:r>
          </a:p>
          <a:p>
            <a:pPr marL="609600" indent="-609600">
              <a:lnSpc>
                <a:spcPct val="90000"/>
              </a:lnSpc>
              <a:buFontTx/>
              <a:buAutoNum type="arabicPeriod"/>
            </a:pPr>
            <a:r>
              <a:rPr lang="en-US" altLang="ja-JP" sz="1400">
                <a:ea typeface="MS PGothic" pitchFamily="34" charset="-128"/>
              </a:rPr>
              <a:t>Speaker:  Emits soft tones for Sound Output modes</a:t>
            </a:r>
          </a:p>
          <a:p>
            <a:pPr marL="609600" indent="-609600">
              <a:lnSpc>
                <a:spcPct val="90000"/>
              </a:lnSpc>
              <a:buFontTx/>
              <a:buAutoNum type="arabicPeriod"/>
            </a:pPr>
            <a:r>
              <a:rPr lang="en-US" altLang="ja-JP" sz="1400">
                <a:ea typeface="MS PGothic" pitchFamily="34" charset="-128"/>
              </a:rPr>
              <a:t>Contact Information:  Shows contact information of owner</a:t>
            </a:r>
          </a:p>
          <a:p>
            <a:pPr marL="609600" indent="-609600">
              <a:lnSpc>
                <a:spcPct val="90000"/>
              </a:lnSpc>
              <a:buFontTx/>
              <a:buAutoNum type="arabicPeriod"/>
            </a:pPr>
            <a:r>
              <a:rPr lang="en-US" altLang="ja-JP" sz="1400">
                <a:ea typeface="MS PGothic" pitchFamily="34" charset="-128"/>
              </a:rPr>
              <a:t>Charge/ Att. Ports:  Used to charge Li-Ion or get power for Att.</a:t>
            </a:r>
          </a:p>
          <a:p>
            <a:pPr marL="609600" indent="-609600">
              <a:lnSpc>
                <a:spcPct val="90000"/>
              </a:lnSpc>
              <a:buFontTx/>
              <a:buAutoNum type="arabicPeriod"/>
            </a:pPr>
            <a:r>
              <a:rPr lang="en-US" altLang="ja-JP" sz="1400">
                <a:ea typeface="MS PGothic" pitchFamily="34" charset="-128"/>
              </a:rPr>
              <a:t>IC Cell Charger (lighted):  Charges Li-Ion and shows charge finish</a:t>
            </a:r>
          </a:p>
          <a:p>
            <a:pPr marL="609600" indent="-609600">
              <a:lnSpc>
                <a:spcPct val="90000"/>
              </a:lnSpc>
              <a:buFontTx/>
              <a:buAutoNum type="arabicPeriod"/>
            </a:pPr>
            <a:r>
              <a:rPr lang="en-US" altLang="ja-JP" sz="1400">
                <a:ea typeface="MS PGothic" pitchFamily="34" charset="-128"/>
              </a:rPr>
              <a:t>Light Exposure Warning:  Label warning about flashlight light intensity</a:t>
            </a:r>
          </a:p>
          <a:p>
            <a:pPr marL="609600" indent="-609600">
              <a:lnSpc>
                <a:spcPct val="90000"/>
              </a:lnSpc>
              <a:buFontTx/>
              <a:buAutoNum type="arabicPeriod"/>
            </a:pPr>
            <a:r>
              <a:rPr lang="en-US" altLang="ja-JP" sz="1400">
                <a:ea typeface="MS PGothic" pitchFamily="34" charset="-128"/>
              </a:rPr>
              <a:t>NdFeB Magnets:  Stabilizes flashlight up and turns on master switch</a:t>
            </a:r>
          </a:p>
          <a:p>
            <a:pPr marL="609600" indent="-609600">
              <a:lnSpc>
                <a:spcPct val="90000"/>
              </a:lnSpc>
              <a:buFontTx/>
              <a:buAutoNum type="arabicPeriod"/>
            </a:pPr>
            <a:r>
              <a:rPr lang="en-US" altLang="ja-JP" sz="1400">
                <a:ea typeface="MS PGothic" pitchFamily="34" charset="-128"/>
              </a:rPr>
              <a:t>Safety Circuitry:  Master reed switch and 1.5A PTC resettable fuse</a:t>
            </a:r>
          </a:p>
          <a:p>
            <a:pPr marL="609600" indent="-609600">
              <a:lnSpc>
                <a:spcPct val="90000"/>
              </a:lnSpc>
              <a:buFontTx/>
              <a:buAutoNum type="arabicPeriod"/>
            </a:pPr>
            <a:r>
              <a:rPr lang="en-US" altLang="ja-JP" sz="1400">
                <a:ea typeface="MS PGothic" pitchFamily="34" charset="-128"/>
              </a:rPr>
              <a:t>Key in RA4 I/O: Controls pin RA4 (set for brightness and speed controls)</a:t>
            </a:r>
          </a:p>
          <a:p>
            <a:pPr marL="609600" indent="-609600">
              <a:lnSpc>
                <a:spcPct val="90000"/>
              </a:lnSpc>
              <a:buFontTx/>
              <a:buAutoNum type="arabicPeriod"/>
            </a:pPr>
            <a:r>
              <a:rPr lang="en-US" altLang="ja-JP" sz="1400">
                <a:ea typeface="MS PGothic" pitchFamily="34" charset="-128"/>
              </a:rPr>
              <a:t>Main Circuit Board (PCB): MCU and many hardware components</a:t>
            </a:r>
          </a:p>
          <a:p>
            <a:pPr marL="609600" indent="-609600">
              <a:lnSpc>
                <a:spcPct val="90000"/>
              </a:lnSpc>
              <a:buFontTx/>
              <a:buAutoNum type="arabicPeriod"/>
            </a:pPr>
            <a:r>
              <a:rPr lang="en-US" altLang="ja-JP" sz="1400">
                <a:ea typeface="MS PGothic" pitchFamily="34" charset="-128"/>
              </a:rPr>
              <a:t>Cell Voltage Indicator:  Uses B,G,Y,R LED’s to indicate Cell charge level</a:t>
            </a:r>
          </a:p>
          <a:p>
            <a:pPr marL="609600" indent="-609600">
              <a:lnSpc>
                <a:spcPct val="90000"/>
              </a:lnSpc>
              <a:buFontTx/>
              <a:buAutoNum type="arabicPeriod"/>
            </a:pPr>
            <a:r>
              <a:rPr lang="en-US" altLang="ja-JP" sz="1400">
                <a:ea typeface="MS PGothic" pitchFamily="34" charset="-128"/>
              </a:rPr>
              <a:t>UV Switch:  Turns on UV LED and is used to change flashlight mode</a:t>
            </a:r>
          </a:p>
          <a:p>
            <a:pPr marL="609600" indent="-609600">
              <a:lnSpc>
                <a:spcPct val="90000"/>
              </a:lnSpc>
              <a:buFontTx/>
              <a:buAutoNum type="arabicPeriod"/>
            </a:pPr>
            <a:r>
              <a:rPr lang="en-US" altLang="ja-JP" sz="1400">
                <a:ea typeface="MS PGothic" pitchFamily="34" charset="-128"/>
              </a:rPr>
              <a:t>Lens:  Contains IR, RGB, and UV LED’s; focuses Q5 LED light</a:t>
            </a:r>
          </a:p>
          <a:p>
            <a:pPr marL="609600" indent="-609600">
              <a:lnSpc>
                <a:spcPct val="90000"/>
              </a:lnSpc>
              <a:buFontTx/>
              <a:buAutoNum type="arabicPeriod"/>
            </a:pPr>
            <a:r>
              <a:rPr lang="en-US" altLang="ja-JP" sz="1400">
                <a:ea typeface="MS PGothic" pitchFamily="34" charset="-128"/>
              </a:rPr>
              <a:t>UV LED:  Outputs UV light (~395nM)</a:t>
            </a:r>
          </a:p>
          <a:p>
            <a:pPr marL="609600" indent="-609600">
              <a:lnSpc>
                <a:spcPct val="90000"/>
              </a:lnSpc>
              <a:buFontTx/>
              <a:buAutoNum type="arabicPeriod"/>
            </a:pPr>
            <a:r>
              <a:rPr lang="en-US" altLang="ja-JP" sz="1400">
                <a:ea typeface="MS PGothic" pitchFamily="34" charset="-128"/>
              </a:rPr>
              <a:t>IR LED:  Outputs IR light (~808nM)</a:t>
            </a:r>
          </a:p>
          <a:p>
            <a:pPr marL="609600" indent="-609600">
              <a:lnSpc>
                <a:spcPct val="90000"/>
              </a:lnSpc>
              <a:buFontTx/>
              <a:buAutoNum type="arabicPeriod"/>
            </a:pPr>
            <a:r>
              <a:rPr lang="en-US" altLang="ja-JP" sz="1400">
                <a:ea typeface="MS PGothic" pitchFamily="34" charset="-128"/>
              </a:rPr>
              <a:t>CREE XR-E Q5 LED:  Main White LED for high brightness output</a:t>
            </a:r>
          </a:p>
          <a:p>
            <a:pPr marL="609600" indent="-609600">
              <a:lnSpc>
                <a:spcPct val="90000"/>
              </a:lnSpc>
              <a:buFontTx/>
              <a:buAutoNum type="arabicPeriod"/>
            </a:pPr>
            <a:r>
              <a:rPr lang="en-US" altLang="ja-JP" sz="1400">
                <a:ea typeface="MS PGothic" pitchFamily="34" charset="-128"/>
              </a:rPr>
              <a:t>IR Switch:  Turns on IR LED and is used to change flashlight mode</a:t>
            </a:r>
          </a:p>
          <a:p>
            <a:pPr marL="609600" indent="-609600">
              <a:lnSpc>
                <a:spcPct val="90000"/>
              </a:lnSpc>
              <a:buFontTx/>
              <a:buAutoNum type="arabicPeriod"/>
            </a:pPr>
            <a:r>
              <a:rPr lang="en-US" altLang="ja-JP" sz="1400">
                <a:ea typeface="MS PGothic" pitchFamily="34" charset="-128"/>
              </a:rPr>
              <a:t>Model and Owner Information:  Shows model, owner, and important construction dates</a:t>
            </a:r>
          </a:p>
          <a:p>
            <a:pPr marL="609600" indent="-609600">
              <a:lnSpc>
                <a:spcPct val="90000"/>
              </a:lnSpc>
              <a:buFontTx/>
              <a:buAutoNum type="arabicPeriod"/>
            </a:pPr>
            <a:endParaRPr lang="en-US" sz="1400"/>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p:cNvSpPr>
            <a:spLocks noGrp="1" noChangeArrowheads="1"/>
          </p:cNvSpPr>
          <p:nvPr>
            <p:ph type="title"/>
          </p:nvPr>
        </p:nvSpPr>
        <p:spPr/>
        <p:txBody>
          <a:bodyPr/>
          <a:lstStyle/>
          <a:p>
            <a:r>
              <a:rPr lang="en-US" altLang="ja-JP">
                <a:ea typeface="MS PGothic" pitchFamily="34" charset="-128"/>
              </a:rPr>
              <a:t>11.31 Software Operation</a:t>
            </a:r>
            <a:endParaRPr lang="en-US"/>
          </a:p>
        </p:txBody>
      </p:sp>
      <p:sp>
        <p:nvSpPr>
          <p:cNvPr id="91139" name="Rectangle 3"/>
          <p:cNvSpPr>
            <a:spLocks noGrp="1" noChangeArrowheads="1"/>
          </p:cNvSpPr>
          <p:nvPr>
            <p:ph type="body" idx="1"/>
          </p:nvPr>
        </p:nvSpPr>
        <p:spPr>
          <a:xfrm>
            <a:off x="0" y="2133600"/>
            <a:ext cx="6929438" cy="6034088"/>
          </a:xfrm>
        </p:spPr>
        <p:txBody>
          <a:bodyPr/>
          <a:lstStyle/>
          <a:p>
            <a:pPr>
              <a:lnSpc>
                <a:spcPct val="80000"/>
              </a:lnSpc>
            </a:pPr>
            <a:r>
              <a:rPr lang="en-US" altLang="ja-JP" sz="1600" dirty="0">
                <a:ea typeface="MS PGothic" pitchFamily="34" charset="-128"/>
              </a:rPr>
              <a:t>The flashlight has 8 main modes [W,R,Y,G,C,B,V,F], sub-modes, and levels:</a:t>
            </a:r>
          </a:p>
          <a:p>
            <a:pPr lvl="1">
              <a:lnSpc>
                <a:spcPct val="80000"/>
              </a:lnSpc>
            </a:pPr>
            <a:r>
              <a:rPr lang="en-US" altLang="ja-JP" sz="1400" dirty="0">
                <a:ea typeface="MS PGothic" pitchFamily="34" charset="-128"/>
              </a:rPr>
              <a:t>White mode (W): Puts out a PWM White LED light (dependent on RA4 voltage) [get to W by pressing MS&amp;RGBS from Y,C,V,F]</a:t>
            </a:r>
          </a:p>
          <a:p>
            <a:pPr lvl="1">
              <a:lnSpc>
                <a:spcPct val="80000"/>
              </a:lnSpc>
            </a:pPr>
            <a:r>
              <a:rPr lang="en-US" altLang="ja-JP" sz="1400" dirty="0">
                <a:ea typeface="MS PGothic" pitchFamily="34" charset="-128"/>
              </a:rPr>
              <a:t>Red mode (R): Indicates too high LED temperature [get to R by getting Q5(WLED) too hot]</a:t>
            </a:r>
          </a:p>
          <a:p>
            <a:pPr lvl="1">
              <a:lnSpc>
                <a:spcPct val="80000"/>
              </a:lnSpc>
            </a:pPr>
            <a:r>
              <a:rPr lang="en-US" altLang="ja-JP" sz="1400" dirty="0">
                <a:ea typeface="MS PGothic" pitchFamily="34" charset="-128"/>
              </a:rPr>
              <a:t>Yellow mode (Y): Puts out flashing white LED patterns [get to Y by pressing IRS &amp; RGBS from W,C,V]</a:t>
            </a:r>
          </a:p>
          <a:p>
            <a:pPr lvl="2">
              <a:lnSpc>
                <a:spcPct val="80000"/>
              </a:lnSpc>
            </a:pPr>
            <a:r>
              <a:rPr lang="en-US" altLang="ja-JP" sz="1200" dirty="0">
                <a:ea typeface="MS PGothic" pitchFamily="34" charset="-128"/>
              </a:rPr>
              <a:t>Sub-mode 0: Variable brightness [get to YSM0 by holding RGBS&gt;1s from YSM5]</a:t>
            </a:r>
          </a:p>
          <a:p>
            <a:pPr lvl="2">
              <a:lnSpc>
                <a:spcPct val="80000"/>
              </a:lnSpc>
            </a:pPr>
            <a:r>
              <a:rPr lang="en-US" altLang="ja-JP" sz="1200" dirty="0">
                <a:ea typeface="MS PGothic" pitchFamily="34" charset="-128"/>
              </a:rPr>
              <a:t>Sub-mode 1: Variable strobe [get to YSM1 by holding RGBS&gt;1s from YSM0]</a:t>
            </a:r>
          </a:p>
          <a:p>
            <a:pPr lvl="2">
              <a:lnSpc>
                <a:spcPct val="80000"/>
              </a:lnSpc>
            </a:pPr>
            <a:r>
              <a:rPr lang="en-US" altLang="ja-JP" sz="1200" dirty="0">
                <a:ea typeface="MS PGothic" pitchFamily="34" charset="-128"/>
              </a:rPr>
              <a:t>Sub-mode 2: Variable strobe + sound [get to YSM2 by holding RGBS&gt;1s from YSM1]</a:t>
            </a:r>
          </a:p>
          <a:p>
            <a:pPr lvl="2">
              <a:lnSpc>
                <a:spcPct val="80000"/>
              </a:lnSpc>
            </a:pPr>
            <a:r>
              <a:rPr lang="en-US" altLang="ja-JP" sz="1200" dirty="0">
                <a:ea typeface="MS PGothic" pitchFamily="34" charset="-128"/>
              </a:rPr>
              <a:t>Sub-mode 3: Leveled brightness [get to YSM3 by holding RGBS&gt;1s from YSM2]</a:t>
            </a:r>
          </a:p>
          <a:p>
            <a:pPr lvl="3">
              <a:lnSpc>
                <a:spcPct val="80000"/>
              </a:lnSpc>
            </a:pPr>
            <a:r>
              <a:rPr lang="en-US" altLang="ja-JP" sz="1000" dirty="0">
                <a:ea typeface="MS PGothic" pitchFamily="34" charset="-128"/>
              </a:rPr>
              <a:t>Level 0: 0.1% Duty Cycle [get to YSM3L0 by tapping RGBS from YSM3L4 under YSM3]</a:t>
            </a:r>
          </a:p>
          <a:p>
            <a:pPr lvl="3">
              <a:lnSpc>
                <a:spcPct val="80000"/>
              </a:lnSpc>
            </a:pPr>
            <a:r>
              <a:rPr lang="en-US" altLang="ja-JP" sz="1000" dirty="0">
                <a:ea typeface="MS PGothic" pitchFamily="34" charset="-128"/>
              </a:rPr>
              <a:t>Level 1: 2% Duty Cycle [get to YSM3L1 by tapping RGBS from YSM3L0]</a:t>
            </a:r>
          </a:p>
          <a:p>
            <a:pPr lvl="3">
              <a:lnSpc>
                <a:spcPct val="80000"/>
              </a:lnSpc>
            </a:pPr>
            <a:r>
              <a:rPr lang="en-US" altLang="ja-JP" sz="1000" dirty="0">
                <a:ea typeface="MS PGothic" pitchFamily="34" charset="-128"/>
              </a:rPr>
              <a:t>Level 2: 19% Duty Cycle [get to YSM3L2 by tapping RGBS from YSM3L1]</a:t>
            </a:r>
          </a:p>
          <a:p>
            <a:pPr lvl="3">
              <a:lnSpc>
                <a:spcPct val="80000"/>
              </a:lnSpc>
            </a:pPr>
            <a:r>
              <a:rPr lang="en-US" altLang="ja-JP" sz="1000" dirty="0">
                <a:ea typeface="MS PGothic" pitchFamily="34" charset="-128"/>
              </a:rPr>
              <a:t>Level 3: 50% Duty Cycle [get to YSM3L3 by tapping RGBS from YSM3L2]</a:t>
            </a:r>
          </a:p>
          <a:p>
            <a:pPr lvl="3">
              <a:lnSpc>
                <a:spcPct val="80000"/>
              </a:lnSpc>
            </a:pPr>
            <a:r>
              <a:rPr lang="en-US" altLang="ja-JP" sz="1000" dirty="0">
                <a:ea typeface="MS PGothic" pitchFamily="34" charset="-128"/>
              </a:rPr>
              <a:t>Level 4: 100% [get to YSM3L4 by tapping RGBS from YSM3L3]</a:t>
            </a:r>
          </a:p>
          <a:p>
            <a:pPr lvl="2">
              <a:lnSpc>
                <a:spcPct val="80000"/>
              </a:lnSpc>
            </a:pPr>
            <a:r>
              <a:rPr lang="en-US" altLang="ja-JP" sz="1200" dirty="0">
                <a:ea typeface="MS PGothic" pitchFamily="34" charset="-128"/>
              </a:rPr>
              <a:t>Sub-mode 4: Leveled strobe [get to YSM4 by holding RGBS&gt;1s from YSM3]</a:t>
            </a:r>
          </a:p>
          <a:p>
            <a:pPr lvl="3">
              <a:lnSpc>
                <a:spcPct val="80000"/>
              </a:lnSpc>
            </a:pPr>
            <a:r>
              <a:rPr lang="en-US" altLang="ja-JP" sz="1000" dirty="0">
                <a:ea typeface="MS PGothic" pitchFamily="34" charset="-128"/>
              </a:rPr>
              <a:t>Level 0: 10Hz [get to YSM4L0 by tapping RGBS from YSM4L4 under YSM4]</a:t>
            </a:r>
          </a:p>
          <a:p>
            <a:pPr lvl="3">
              <a:lnSpc>
                <a:spcPct val="80000"/>
              </a:lnSpc>
            </a:pPr>
            <a:r>
              <a:rPr lang="en-US" altLang="ja-JP" sz="1000" dirty="0">
                <a:ea typeface="MS PGothic" pitchFamily="34" charset="-128"/>
              </a:rPr>
              <a:t>Level 1: 5Hz [get to YSM4L1 by tapping RGBS from YSM4L0]</a:t>
            </a:r>
          </a:p>
          <a:p>
            <a:pPr lvl="3">
              <a:lnSpc>
                <a:spcPct val="80000"/>
              </a:lnSpc>
            </a:pPr>
            <a:r>
              <a:rPr lang="en-US" altLang="ja-JP" sz="1000" dirty="0">
                <a:ea typeface="MS PGothic" pitchFamily="34" charset="-128"/>
              </a:rPr>
              <a:t>Level 2: 2Hz [get to YSM4L2 by tapping RGBS from YSM4L1]</a:t>
            </a:r>
          </a:p>
          <a:p>
            <a:pPr lvl="3">
              <a:lnSpc>
                <a:spcPct val="80000"/>
              </a:lnSpc>
            </a:pPr>
            <a:r>
              <a:rPr lang="en-US" altLang="ja-JP" sz="1000" dirty="0">
                <a:ea typeface="MS PGothic" pitchFamily="34" charset="-128"/>
              </a:rPr>
              <a:t>Level 3: 1Hz [get to YSM4L3 by tapping RGBS from YSM4L2]</a:t>
            </a:r>
          </a:p>
          <a:p>
            <a:pPr lvl="3">
              <a:lnSpc>
                <a:spcPct val="80000"/>
              </a:lnSpc>
            </a:pPr>
            <a:r>
              <a:rPr lang="en-US" altLang="ja-JP" sz="1000" dirty="0">
                <a:ea typeface="MS PGothic" pitchFamily="34" charset="-128"/>
              </a:rPr>
              <a:t>Level 4: 0.1Hz [get to YSM4L4 by tapping RGBS from YSM4L3]</a:t>
            </a:r>
          </a:p>
          <a:p>
            <a:pPr lvl="2">
              <a:lnSpc>
                <a:spcPct val="80000"/>
              </a:lnSpc>
            </a:pPr>
            <a:r>
              <a:rPr lang="en-US" altLang="ja-JP" sz="1200" dirty="0">
                <a:ea typeface="MS PGothic" pitchFamily="34" charset="-128"/>
              </a:rPr>
              <a:t>Sub-mode 5: Leveled pulsed strobe [get to YSM5 by holding RGBS&gt;1s from YSM4]</a:t>
            </a:r>
          </a:p>
          <a:p>
            <a:pPr lvl="3">
              <a:lnSpc>
                <a:spcPct val="80000"/>
              </a:lnSpc>
            </a:pPr>
            <a:r>
              <a:rPr lang="en-US" altLang="ja-JP" sz="1000" dirty="0">
                <a:ea typeface="MS PGothic" pitchFamily="34" charset="-128"/>
              </a:rPr>
              <a:t>Level 0: </a:t>
            </a:r>
          </a:p>
          <a:p>
            <a:pPr lvl="2">
              <a:lnSpc>
                <a:spcPct val="80000"/>
              </a:lnSpc>
            </a:pPr>
            <a:r>
              <a:rPr lang="en-US" altLang="ja-JP" sz="1200" dirty="0" smtClean="0">
                <a:ea typeface="MS PGothic" pitchFamily="34" charset="-128"/>
              </a:rPr>
              <a:t>[incomplete]</a:t>
            </a:r>
            <a:endParaRPr lang="en-US" altLang="ja-JP" sz="1200" dirty="0">
              <a:ea typeface="MS PGothic" pitchFamily="34" charset="-128"/>
            </a:endParaRPr>
          </a:p>
          <a:p>
            <a:pPr lvl="3">
              <a:lnSpc>
                <a:spcPct val="80000"/>
              </a:lnSpc>
            </a:pPr>
            <a:endParaRPr lang="en-US" altLang="ja-JP" sz="1000" dirty="0">
              <a:ea typeface="MS PGothic" pitchFamily="34" charset="-128"/>
            </a:endParaRPr>
          </a:p>
          <a:p>
            <a:pPr lvl="3">
              <a:lnSpc>
                <a:spcPct val="80000"/>
              </a:lnSpc>
            </a:pPr>
            <a:endParaRPr lang="en-US" sz="1000" dirty="0"/>
          </a:p>
        </p:txBody>
      </p:sp>
    </p:spTree>
  </p:cSld>
  <p:clrMapOvr>
    <a:masterClrMapping/>
  </p:clrMapOvr>
</p:sld>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bg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400" b="1" i="0" u="none" strike="noStrike" cap="none" normalizeH="0" baseline="0" smtClean="0">
            <a:ln>
              <a:noFill/>
            </a:ln>
            <a:solidFill>
              <a:schemeClr val="tx1"/>
            </a:solidFill>
            <a:effectLst/>
            <a:latin typeface="Arial" charset="0"/>
            <a:cs typeface="Arial" charset="0"/>
          </a:defRPr>
        </a:defPPr>
      </a:lstStyle>
    </a:spDef>
    <a:lnDef>
      <a:spPr bwMode="auto">
        <a:xfrm>
          <a:off x="0" y="0"/>
          <a:ext cx="1" cy="1"/>
        </a:xfrm>
        <a:custGeom>
          <a:avLst/>
          <a:gdLst/>
          <a:ahLst/>
          <a:cxnLst/>
          <a:rect l="0" t="0" r="0" b="0"/>
          <a:pathLst/>
        </a:custGeom>
        <a:solidFill>
          <a:schemeClr val="bg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400" b="1" i="0" u="none" strike="noStrike" cap="none" normalizeH="0" baseline="0" smtClean="0">
            <a:ln>
              <a:noFill/>
            </a:ln>
            <a:solidFill>
              <a:schemeClr val="tx1"/>
            </a:solidFill>
            <a:effectLst/>
            <a:latin typeface="Arial" charset="0"/>
            <a:cs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docProps/app.xml><?xml version="1.0" encoding="utf-8"?>
<Properties xmlns="http://schemas.openxmlformats.org/officeDocument/2006/extended-properties" xmlns:vt="http://schemas.openxmlformats.org/officeDocument/2006/docPropsVTypes">
  <TotalTime>86235</TotalTime>
  <Words>5453</Words>
  <Application>Microsoft Office PowerPoint</Application>
  <PresentationFormat>On-screen Show (4:3)</PresentationFormat>
  <Paragraphs>2060</Paragraphs>
  <Slides>49</Slides>
  <Notes>0</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49</vt:i4>
      </vt:variant>
    </vt:vector>
  </HeadingPairs>
  <TitlesOfParts>
    <vt:vector size="55" baseType="lpstr">
      <vt:lpstr>Arial</vt:lpstr>
      <vt:lpstr>MS PGothic</vt:lpstr>
      <vt:lpstr>Times New Roman</vt:lpstr>
      <vt:lpstr>MS Mincho</vt:lpstr>
      <vt:lpstr>Courier New</vt:lpstr>
      <vt:lpstr>Default Design</vt:lpstr>
      <vt:lpstr>PowerPoint Presentation</vt:lpstr>
      <vt:lpstr>Table of Contents</vt:lpstr>
      <vt:lpstr>1.1 Flashlight/ History</vt:lpstr>
      <vt:lpstr>1.2  History of AG:xF</vt:lpstr>
      <vt:lpstr>1.3  Future of AG:xF</vt:lpstr>
      <vt:lpstr>1.4  AG:XF features</vt:lpstr>
      <vt:lpstr>2.1  Parts</vt:lpstr>
      <vt:lpstr>2.2  AG:XF</vt:lpstr>
      <vt:lpstr>2.3  Pot. Key</vt:lpstr>
      <vt:lpstr>2.4  AG:XF remote</vt:lpstr>
      <vt:lpstr>3.1  Physical Design</vt:lpstr>
      <vt:lpstr>3.2  Original AG:XF Design</vt:lpstr>
      <vt:lpstr>3.3 Final Design</vt:lpstr>
      <vt:lpstr>3.4 Diagram</vt:lpstr>
      <vt:lpstr>3.5 PCB layout</vt:lpstr>
      <vt:lpstr>4.1  Schematic Diagram</vt:lpstr>
      <vt:lpstr>4.2 Port Designations</vt:lpstr>
      <vt:lpstr>PowerPoint Presentation</vt:lpstr>
      <vt:lpstr>5.1  Software Flowchart</vt:lpstr>
      <vt:lpstr>PowerPoint Presentation</vt:lpstr>
      <vt:lpstr>PowerPoint Presentation</vt:lpstr>
      <vt:lpstr>PowerPoint Presentation</vt:lpstr>
      <vt:lpstr>5.24 Flowchart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6.0 AG:XF01 Assembly Code</vt:lpstr>
      <vt:lpstr>7.1 IR Transceiving</vt:lpstr>
      <vt:lpstr>7.21 IR Code Timing</vt:lpstr>
      <vt:lpstr>7.22 IR Code Timing</vt:lpstr>
      <vt:lpstr>7.3 IR Instruction Code Table*</vt:lpstr>
      <vt:lpstr>10.1</vt:lpstr>
      <vt:lpstr>10.2  Tables</vt:lpstr>
      <vt:lpstr>10.31 Tables, cont.</vt:lpstr>
      <vt:lpstr>10.32 Tables, cont.</vt:lpstr>
      <vt:lpstr>10.4 IR Instruction Code Table</vt:lpstr>
      <vt:lpstr>11.1</vt:lpstr>
      <vt:lpstr>11.2 labeled parts</vt:lpstr>
      <vt:lpstr>11.2 Explanation of Parts</vt:lpstr>
      <vt:lpstr>11.31 Software Operation</vt:lpstr>
    </vt:vector>
  </TitlesOfParts>
  <Company>HOME</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Albert Gural</dc:creator>
  <cp:lastModifiedBy>Albert</cp:lastModifiedBy>
  <cp:revision>60</cp:revision>
  <dcterms:created xsi:type="dcterms:W3CDTF">2008-08-13T02:59:19Z</dcterms:created>
  <dcterms:modified xsi:type="dcterms:W3CDTF">2011-07-29T03:08:58Z</dcterms:modified>
</cp:coreProperties>
</file>